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8ad1c9a1d24a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d92f624cd543b9"/>
  </p:sldMasterIdLst>
  <p:sldIdLst>
    <p:sldId xmlns:r="http://schemas.openxmlformats.org/officeDocument/2006/relationships" id="256" r:id="R7f3ab7c6468944bc"/>
    <p:sldId xmlns:r="http://schemas.openxmlformats.org/officeDocument/2006/relationships" id="257" r:id="Rb1f57592f8ba4c53"/>
    <p:sldId xmlns:r="http://schemas.openxmlformats.org/officeDocument/2006/relationships" id="258" r:id="Raee56fe8f2a04056"/>
    <p:sldId xmlns:r="http://schemas.openxmlformats.org/officeDocument/2006/relationships" id="259" r:id="R6c32069143f14c1c"/>
    <p:sldId xmlns:r="http://schemas.openxmlformats.org/officeDocument/2006/relationships" id="260" r:id="R483fca6dc3c54268"/>
    <p:sldId xmlns:r="http://schemas.openxmlformats.org/officeDocument/2006/relationships" id="261" r:id="R8cdf00a761224d07"/>
    <p:sldId xmlns:r="http://schemas.openxmlformats.org/officeDocument/2006/relationships" id="262" r:id="Rf921ace9a0e64f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d92f624cd543b9" /><Relationship Type="http://schemas.openxmlformats.org/officeDocument/2006/relationships/slide" Target="/ppt/slides/slide1.xml" Id="R7f3ab7c6468944bc" /><Relationship Type="http://schemas.openxmlformats.org/officeDocument/2006/relationships/slide" Target="/ppt/slides/slide2.xml" Id="Rb1f57592f8ba4c53" /><Relationship Type="http://schemas.openxmlformats.org/officeDocument/2006/relationships/slide" Target="/ppt/slides/slide3.xml" Id="Raee56fe8f2a04056" /><Relationship Type="http://schemas.openxmlformats.org/officeDocument/2006/relationships/slide" Target="/ppt/slides/slide4.xml" Id="R6c32069143f14c1c" /><Relationship Type="http://schemas.openxmlformats.org/officeDocument/2006/relationships/slide" Target="/ppt/slides/slide5.xml" Id="R483fca6dc3c54268" /><Relationship Type="http://schemas.openxmlformats.org/officeDocument/2006/relationships/slide" Target="/ppt/slides/slide6.xml" Id="R8cdf00a761224d07" /><Relationship Type="http://schemas.openxmlformats.org/officeDocument/2006/relationships/slide" Target="/ppt/slides/slide7.xml" Id="Rf921ace9a0e64f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e607bc009142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8730312b74ad5" /><Relationship Type="http://schemas.openxmlformats.org/officeDocument/2006/relationships/theme" Target="/ppt/slideMasters/theme/theme1.xml" Id="R51a96734a3634b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c8730312b74a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ab3af73b446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92862d59945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c63c4f31c4c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9e78d2a6740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7af9ef57841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16e92ecaa4e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87606df78946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TR. RISHAUG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 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TR. RISHAUG INVEST AS ble etablert [år] og holder til i Hommelvik.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 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 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 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−6 744 879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13 872 608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131 217 584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131 667 192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 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JR RISHAUG AS  –  26,4 %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P. RISHAUG INVEST AS  –  26,4 %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VR.RISHAUG INVEST AS  –  26,4 %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TR. RISHAUG INVEST AS  –  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JANIKE RISHAUG  –  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PATRICK RISHAUG  –  3,8 %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 RISHAUG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Raudåsflata 15L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7550 Hommelvik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820 146 832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TR. RISHAUG INVEST AS</a:t>
            </a:r>
          </a:p>
        </p:txBody>
      </p:sp>
    </p:spTree>
  </p:cSld>
  <p:clrMapOvr>
    <a:masterClrMapping xmlns:a="http://schemas.openxmlformats.org/drawingml/2006/main"/>
  </p:clrMapOvr>
</p:sld>
</file>