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465bcf656a4f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709817bb14328"/>
  </p:sldMasterIdLst>
  <p:sldIdLst>
    <p:sldId xmlns:r="http://schemas.openxmlformats.org/officeDocument/2006/relationships" id="256" r:id="R99c4ab5a77ed4ebd"/>
    <p:sldId xmlns:r="http://schemas.openxmlformats.org/officeDocument/2006/relationships" id="257" r:id="R35b3136ac4f54dd0"/>
    <p:sldId xmlns:r="http://schemas.openxmlformats.org/officeDocument/2006/relationships" id="258" r:id="Rec8a09c477d44c33"/>
    <p:sldId xmlns:r="http://schemas.openxmlformats.org/officeDocument/2006/relationships" id="259" r:id="R98004d0e5b2843a8"/>
    <p:sldId xmlns:r="http://schemas.openxmlformats.org/officeDocument/2006/relationships" id="260" r:id="Rd759239b67454bab"/>
    <p:sldId xmlns:r="http://schemas.openxmlformats.org/officeDocument/2006/relationships" id="261" r:id="R05dd63bf79ee428b"/>
    <p:sldId xmlns:r="http://schemas.openxmlformats.org/officeDocument/2006/relationships" id="262" r:id="R207d3d8b034d40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709817bb14328" /><Relationship Type="http://schemas.openxmlformats.org/officeDocument/2006/relationships/slide" Target="/ppt/slides/slide1.xml" Id="R99c4ab5a77ed4ebd" /><Relationship Type="http://schemas.openxmlformats.org/officeDocument/2006/relationships/slide" Target="/ppt/slides/slide2.xml" Id="R35b3136ac4f54dd0" /><Relationship Type="http://schemas.openxmlformats.org/officeDocument/2006/relationships/slide" Target="/ppt/slides/slide3.xml" Id="Rec8a09c477d44c33" /><Relationship Type="http://schemas.openxmlformats.org/officeDocument/2006/relationships/slide" Target="/ppt/slides/slide4.xml" Id="R98004d0e5b2843a8" /><Relationship Type="http://schemas.openxmlformats.org/officeDocument/2006/relationships/slide" Target="/ppt/slides/slide5.xml" Id="Rd759239b67454bab" /><Relationship Type="http://schemas.openxmlformats.org/officeDocument/2006/relationships/slide" Target="/ppt/slides/slide6.xml" Id="R05dd63bf79ee428b" /><Relationship Type="http://schemas.openxmlformats.org/officeDocument/2006/relationships/slide" Target="/ppt/slides/slide7.xml" Id="R207d3d8b034d40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feed9a9894d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b1a7823244809" /><Relationship Type="http://schemas.openxmlformats.org/officeDocument/2006/relationships/theme" Target="/ppt/slideMasters/theme/theme1.xml" Id="R569a0da25eae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2b1a782324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c8991136b47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02b38793743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819b63089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ed4b7f04c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26efb114d4a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79cae052a46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9df5e6d8e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4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23 718 550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23 913 241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JAKOB KNUTSEN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 JONNY KNUTSEN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820 060 202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