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18516fa3c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426c01f6514104"/>
  </p:sldMasterIdLst>
  <p:sldIdLst>
    <p:sldId xmlns:r="http://schemas.openxmlformats.org/officeDocument/2006/relationships" id="256" r:id="R2b8bd67a60384565"/>
    <p:sldId xmlns:r="http://schemas.openxmlformats.org/officeDocument/2006/relationships" id="257" r:id="Rf570122b725b498c"/>
    <p:sldId xmlns:r="http://schemas.openxmlformats.org/officeDocument/2006/relationships" id="258" r:id="R01dd188fb4f0462b"/>
    <p:sldId xmlns:r="http://schemas.openxmlformats.org/officeDocument/2006/relationships" id="259" r:id="Re1648b79d8534a3e"/>
    <p:sldId xmlns:r="http://schemas.openxmlformats.org/officeDocument/2006/relationships" id="260" r:id="R0f9efcbb83554d28"/>
    <p:sldId xmlns:r="http://schemas.openxmlformats.org/officeDocument/2006/relationships" id="261" r:id="R49c64d51d93d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26c01f6514104" /><Relationship Type="http://schemas.openxmlformats.org/officeDocument/2006/relationships/slide" Target="/ppt/slides/slide1.xml" Id="R2b8bd67a60384565" /><Relationship Type="http://schemas.openxmlformats.org/officeDocument/2006/relationships/slide" Target="/ppt/slides/slide2.xml" Id="Rf570122b725b498c" /><Relationship Type="http://schemas.openxmlformats.org/officeDocument/2006/relationships/slide" Target="/ppt/slides/slide3.xml" Id="R01dd188fb4f0462b" /><Relationship Type="http://schemas.openxmlformats.org/officeDocument/2006/relationships/slide" Target="/ppt/slides/slide4.xml" Id="Re1648b79d8534a3e" /><Relationship Type="http://schemas.openxmlformats.org/officeDocument/2006/relationships/slide" Target="/ppt/slides/slide5.xml" Id="R0f9efcbb83554d28" /><Relationship Type="http://schemas.openxmlformats.org/officeDocument/2006/relationships/slide" Target="/ppt/slides/slide6.xml" Id="R49c64d51d93d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9af45d775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a01f53a9241c6" /><Relationship Type="http://schemas.openxmlformats.org/officeDocument/2006/relationships/theme" Target="/ppt/slideMasters/theme/theme1.xml" Id="R57b2a322e324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1a01f53a92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e0f3feecc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a90a3528341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51a601fca45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a2b9e27264b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632a4283e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1d7ac17c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820 060 202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