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2a0de401d25a4583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5d8a80388c274a99"/>
  </p:sldMasterIdLst>
  <p:sldIdLst>
    <p:sldId xmlns:r="http://schemas.openxmlformats.org/officeDocument/2006/relationships" id="256" r:id="Re1dffb7ab9a44d6c"/>
    <p:sldId xmlns:r="http://schemas.openxmlformats.org/officeDocument/2006/relationships" id="257" r:id="Rf9563e55b31249b4"/>
    <p:sldId xmlns:r="http://schemas.openxmlformats.org/officeDocument/2006/relationships" id="258" r:id="R70aca4a28fca40c2"/>
    <p:sldId xmlns:r="http://schemas.openxmlformats.org/officeDocument/2006/relationships" id="259" r:id="Re0619fee20414587"/>
    <p:sldId xmlns:r="http://schemas.openxmlformats.org/officeDocument/2006/relationships" id="260" r:id="R32039874d4d94c90"/>
    <p:sldId xmlns:r="http://schemas.openxmlformats.org/officeDocument/2006/relationships" id="261" r:id="R1fec61e0ff6242d8"/>
    <p:sldId xmlns:r="http://schemas.openxmlformats.org/officeDocument/2006/relationships" id="262" r:id="R283e459f80d14586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5d8a80388c274a99" /><Relationship Type="http://schemas.openxmlformats.org/officeDocument/2006/relationships/slide" Target="/ppt/slides/slide1.xml" Id="Re1dffb7ab9a44d6c" /><Relationship Type="http://schemas.openxmlformats.org/officeDocument/2006/relationships/slide" Target="/ppt/slides/slide2.xml" Id="Rf9563e55b31249b4" /><Relationship Type="http://schemas.openxmlformats.org/officeDocument/2006/relationships/slide" Target="/ppt/slides/slide3.xml" Id="R70aca4a28fca40c2" /><Relationship Type="http://schemas.openxmlformats.org/officeDocument/2006/relationships/slide" Target="/ppt/slides/slide4.xml" Id="Re0619fee20414587" /><Relationship Type="http://schemas.openxmlformats.org/officeDocument/2006/relationships/slide" Target="/ppt/slides/slide5.xml" Id="R32039874d4d94c90" /><Relationship Type="http://schemas.openxmlformats.org/officeDocument/2006/relationships/slide" Target="/ppt/slides/slide6.xml" Id="R1fec61e0ff6242d8" /><Relationship Type="http://schemas.openxmlformats.org/officeDocument/2006/relationships/slide" Target="/ppt/slides/slide7.xml" Id="R283e459f80d14586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740adb76d26144b2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455dd5425e04dc5" /><Relationship Type="http://schemas.openxmlformats.org/officeDocument/2006/relationships/theme" Target="/ppt/slideMasters/theme/theme1.xml" Id="R86b7320eaca54bdb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4455dd5425e04dc5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509e2018e13414c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a3c36f47d4648d0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11c6f154ae1499a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a459b4686db48b3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8b1c1dc4f3e4ad3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532ce266dac4fff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9de33c616b44b0b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KOELSCH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KOELSCH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KOELSCH AS ble etablert [år] og holder til i Oslo.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KOELSCH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KOELSCH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KOELSCH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−2 367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−79 144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3 177 710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3 218 662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KOELSCH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GUILLAUME KOELSCH  –  56,3 %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GUILLAUME KOELSCH  –  43,8 %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KOELSCH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Huitfeldts gate 29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0253 Oslo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819 985 162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KOELSCH AS</a:t>
            </a:r>
          </a:p>
        </p:txBody>
      </p:sp>
    </p:spTree>
  </p:cSld>
  <p:clrMapOvr>
    <a:masterClrMapping xmlns:a="http://schemas.openxmlformats.org/drawingml/2006/main"/>
  </p:clrMapOvr>
</p:sld>
</file>