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fa0a76e02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f73913f64497a"/>
  </p:sldMasterIdLst>
  <p:sldIdLst>
    <p:sldId xmlns:r="http://schemas.openxmlformats.org/officeDocument/2006/relationships" id="256" r:id="Rb40be4e71eb64695"/>
    <p:sldId xmlns:r="http://schemas.openxmlformats.org/officeDocument/2006/relationships" id="257" r:id="R6420da27d9a34e32"/>
    <p:sldId xmlns:r="http://schemas.openxmlformats.org/officeDocument/2006/relationships" id="258" r:id="Rdf98ec853559456b"/>
    <p:sldId xmlns:r="http://schemas.openxmlformats.org/officeDocument/2006/relationships" id="259" r:id="Rdb63d0de12b94e92"/>
    <p:sldId xmlns:r="http://schemas.openxmlformats.org/officeDocument/2006/relationships" id="260" r:id="R70e6fbcaf1694b1b"/>
    <p:sldId xmlns:r="http://schemas.openxmlformats.org/officeDocument/2006/relationships" id="261" r:id="R283acf168e3f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f73913f64497a" /><Relationship Type="http://schemas.openxmlformats.org/officeDocument/2006/relationships/slide" Target="/ppt/slides/slide1.xml" Id="Rb40be4e71eb64695" /><Relationship Type="http://schemas.openxmlformats.org/officeDocument/2006/relationships/slide" Target="/ppt/slides/slide2.xml" Id="R6420da27d9a34e32" /><Relationship Type="http://schemas.openxmlformats.org/officeDocument/2006/relationships/slide" Target="/ppt/slides/slide3.xml" Id="Rdf98ec853559456b" /><Relationship Type="http://schemas.openxmlformats.org/officeDocument/2006/relationships/slide" Target="/ppt/slides/slide4.xml" Id="Rdb63d0de12b94e92" /><Relationship Type="http://schemas.openxmlformats.org/officeDocument/2006/relationships/slide" Target="/ppt/slides/slide5.xml" Id="R70e6fbcaf1694b1b" /><Relationship Type="http://schemas.openxmlformats.org/officeDocument/2006/relationships/slide" Target="/ppt/slides/slide6.xml" Id="R283acf168e3f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c2467dac4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6dd218a54d50" /><Relationship Type="http://schemas.openxmlformats.org/officeDocument/2006/relationships/theme" Target="/ppt/slideMasters/theme/theme1.xml" Id="Red8603c83b7a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26dd218a5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1b1709ae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8789dfee3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7642b570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2533fec9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b1652df2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34faf762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