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1744d8afe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3f6a8b351e4170"/>
  </p:sldMasterIdLst>
  <p:sldIdLst>
    <p:sldId xmlns:r="http://schemas.openxmlformats.org/officeDocument/2006/relationships" id="256" r:id="R41f4b8a94939479b"/>
    <p:sldId xmlns:r="http://schemas.openxmlformats.org/officeDocument/2006/relationships" id="257" r:id="R73b8b8b786ae4cec"/>
    <p:sldId xmlns:r="http://schemas.openxmlformats.org/officeDocument/2006/relationships" id="258" r:id="R4a06c8bccfc64383"/>
    <p:sldId xmlns:r="http://schemas.openxmlformats.org/officeDocument/2006/relationships" id="259" r:id="R007b85693c2a4c67"/>
    <p:sldId xmlns:r="http://schemas.openxmlformats.org/officeDocument/2006/relationships" id="260" r:id="Rd4c7dd5169d240ec"/>
    <p:sldId xmlns:r="http://schemas.openxmlformats.org/officeDocument/2006/relationships" id="261" r:id="R343222ad937f47d3"/>
    <p:sldId xmlns:r="http://schemas.openxmlformats.org/officeDocument/2006/relationships" id="262" r:id="R388f78884050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3f6a8b351e4170" /><Relationship Type="http://schemas.openxmlformats.org/officeDocument/2006/relationships/slide" Target="/ppt/slides/slide1.xml" Id="R41f4b8a94939479b" /><Relationship Type="http://schemas.openxmlformats.org/officeDocument/2006/relationships/slide" Target="/ppt/slides/slide2.xml" Id="R73b8b8b786ae4cec" /><Relationship Type="http://schemas.openxmlformats.org/officeDocument/2006/relationships/slide" Target="/ppt/slides/slide3.xml" Id="R4a06c8bccfc64383" /><Relationship Type="http://schemas.openxmlformats.org/officeDocument/2006/relationships/slide" Target="/ppt/slides/slide4.xml" Id="R007b85693c2a4c67" /><Relationship Type="http://schemas.openxmlformats.org/officeDocument/2006/relationships/slide" Target="/ppt/slides/slide5.xml" Id="Rd4c7dd5169d240ec" /><Relationship Type="http://schemas.openxmlformats.org/officeDocument/2006/relationships/slide" Target="/ppt/slides/slide6.xml" Id="R343222ad937f47d3" /><Relationship Type="http://schemas.openxmlformats.org/officeDocument/2006/relationships/slide" Target="/ppt/slides/slide7.xml" Id="R388f78884050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3ebedddc44c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b347bc644bc3" /><Relationship Type="http://schemas.openxmlformats.org/officeDocument/2006/relationships/theme" Target="/ppt/slideMasters/theme/theme1.xml" Id="R4cdef6c97a32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3b347bc64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ab3a69c0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bc14a0216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6e44cd66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6e5b3036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0698d6e5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88c31802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832a3e53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INVESTOR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164 614 849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167 672 410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1 039 860 519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1 065 190 401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819 915 962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INVESTOR AS</a:t>
            </a:r>
          </a:p>
        </p:txBody>
      </p:sp>
    </p:spTree>
  </p:cSld>
  <p:clrMapOvr>
    <a:masterClrMapping xmlns:a="http://schemas.openxmlformats.org/drawingml/2006/main"/>
  </p:clrMapOvr>
</p:sld>
</file>