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79a3aadc4a43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376784b8cb4083"/>
  </p:sldMasterIdLst>
  <p:sldIdLst>
    <p:sldId xmlns:r="http://schemas.openxmlformats.org/officeDocument/2006/relationships" id="256" r:id="R210e6bd58bbb4702"/>
    <p:sldId xmlns:r="http://schemas.openxmlformats.org/officeDocument/2006/relationships" id="257" r:id="Rf1b39ca41d864326"/>
    <p:sldId xmlns:r="http://schemas.openxmlformats.org/officeDocument/2006/relationships" id="258" r:id="R318df51626f04874"/>
    <p:sldId xmlns:r="http://schemas.openxmlformats.org/officeDocument/2006/relationships" id="259" r:id="R29fc6fe7cec346c2"/>
    <p:sldId xmlns:r="http://schemas.openxmlformats.org/officeDocument/2006/relationships" id="260" r:id="R774d77a837d24888"/>
    <p:sldId xmlns:r="http://schemas.openxmlformats.org/officeDocument/2006/relationships" id="261" r:id="Rc5ba442aea8b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76784b8cb4083" /><Relationship Type="http://schemas.openxmlformats.org/officeDocument/2006/relationships/slide" Target="/ppt/slides/slide1.xml" Id="R210e6bd58bbb4702" /><Relationship Type="http://schemas.openxmlformats.org/officeDocument/2006/relationships/slide" Target="/ppt/slides/slide2.xml" Id="Rf1b39ca41d864326" /><Relationship Type="http://schemas.openxmlformats.org/officeDocument/2006/relationships/slide" Target="/ppt/slides/slide3.xml" Id="R318df51626f04874" /><Relationship Type="http://schemas.openxmlformats.org/officeDocument/2006/relationships/slide" Target="/ppt/slides/slide4.xml" Id="R29fc6fe7cec346c2" /><Relationship Type="http://schemas.openxmlformats.org/officeDocument/2006/relationships/slide" Target="/ppt/slides/slide5.xml" Id="R774d77a837d24888" /><Relationship Type="http://schemas.openxmlformats.org/officeDocument/2006/relationships/slide" Target="/ppt/slides/slide6.xml" Id="Rc5ba442aea8b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dd9dd040042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c18a1b6d54c1e" /><Relationship Type="http://schemas.openxmlformats.org/officeDocument/2006/relationships/theme" Target="/ppt/slideMasters/theme/theme1.xml" Id="Rfd17ef1f6ddc49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8c18a1b6d54c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c2ab7f4b14b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dce9d2d7841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07eb2b5064a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a332121934c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62a11a35a4c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99dfad0bb42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HAUSTA INVESTOR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819 915 962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INVESTOR AS</a:t>
            </a:r>
          </a:p>
        </p:txBody>
      </p:sp>
    </p:spTree>
  </p:cSld>
  <p:clrMapOvr>
    <a:masterClrMapping xmlns:a="http://schemas.openxmlformats.org/drawingml/2006/main"/>
  </p:clrMapOvr>
</p:sld>
</file>