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24da82ad66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0965c9b7f461e"/>
  </p:sldMasterIdLst>
  <p:sldIdLst>
    <p:sldId xmlns:r="http://schemas.openxmlformats.org/officeDocument/2006/relationships" id="256" r:id="R33ee039233a5427b"/>
    <p:sldId xmlns:r="http://schemas.openxmlformats.org/officeDocument/2006/relationships" id="257" r:id="R0d26f37809484b9e"/>
    <p:sldId xmlns:r="http://schemas.openxmlformats.org/officeDocument/2006/relationships" id="258" r:id="R0151e51c8b0b4ece"/>
    <p:sldId xmlns:r="http://schemas.openxmlformats.org/officeDocument/2006/relationships" id="259" r:id="R277a90df71c94ca6"/>
    <p:sldId xmlns:r="http://schemas.openxmlformats.org/officeDocument/2006/relationships" id="260" r:id="R47859b836766495a"/>
    <p:sldId xmlns:r="http://schemas.openxmlformats.org/officeDocument/2006/relationships" id="261" r:id="Re957ad1a9e774b23"/>
    <p:sldId xmlns:r="http://schemas.openxmlformats.org/officeDocument/2006/relationships" id="262" r:id="R057e326dfa10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0965c9b7f461e" /><Relationship Type="http://schemas.openxmlformats.org/officeDocument/2006/relationships/slide" Target="/ppt/slides/slide1.xml" Id="R33ee039233a5427b" /><Relationship Type="http://schemas.openxmlformats.org/officeDocument/2006/relationships/slide" Target="/ppt/slides/slide2.xml" Id="R0d26f37809484b9e" /><Relationship Type="http://schemas.openxmlformats.org/officeDocument/2006/relationships/slide" Target="/ppt/slides/slide3.xml" Id="R0151e51c8b0b4ece" /><Relationship Type="http://schemas.openxmlformats.org/officeDocument/2006/relationships/slide" Target="/ppt/slides/slide4.xml" Id="R277a90df71c94ca6" /><Relationship Type="http://schemas.openxmlformats.org/officeDocument/2006/relationships/slide" Target="/ppt/slides/slide5.xml" Id="R47859b836766495a" /><Relationship Type="http://schemas.openxmlformats.org/officeDocument/2006/relationships/slide" Target="/ppt/slides/slide6.xml" Id="Re957ad1a9e774b23" /><Relationship Type="http://schemas.openxmlformats.org/officeDocument/2006/relationships/slide" Target="/ppt/slides/slide7.xml" Id="R057e326dfa10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4f4a9ac41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06cc2fad4e7b" /><Relationship Type="http://schemas.openxmlformats.org/officeDocument/2006/relationships/theme" Target="/ppt/slideMasters/theme/theme1.xml" Id="Rd11e077caa5c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c06cc2fad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dd433e42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f6d6239e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f1652a4140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9707c712f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9fd7335f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56a7065bc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0dde1374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LAPAS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AS ble etablert [år] og holder til i Brattvåg.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−26 941 583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386 831 858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918 491 600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987 249 522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LAPAS HOLDING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DOSMIL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GYNTLAND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Fjellbu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6270 Brattvåg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819 744 912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LAPAS AS</a:t>
            </a:r>
          </a:p>
        </p:txBody>
      </p:sp>
    </p:spTree>
  </p:cSld>
  <p:clrMapOvr>
    <a:masterClrMapping xmlns:a="http://schemas.openxmlformats.org/drawingml/2006/main"/>
  </p:clrMapOvr>
</p:sld>
</file>