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53605f6b5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9deb7adeb4248"/>
  </p:sldMasterIdLst>
  <p:sldIdLst>
    <p:sldId xmlns:r="http://schemas.openxmlformats.org/officeDocument/2006/relationships" id="256" r:id="Ra78825d2e2e44bba"/>
    <p:sldId xmlns:r="http://schemas.openxmlformats.org/officeDocument/2006/relationships" id="257" r:id="Rd0dbb1dfd70c42d8"/>
    <p:sldId xmlns:r="http://schemas.openxmlformats.org/officeDocument/2006/relationships" id="258" r:id="R545a0c2af4c34e88"/>
    <p:sldId xmlns:r="http://schemas.openxmlformats.org/officeDocument/2006/relationships" id="259" r:id="R3ca36654841141f8"/>
    <p:sldId xmlns:r="http://schemas.openxmlformats.org/officeDocument/2006/relationships" id="260" r:id="R7a59da66f2ea43b5"/>
    <p:sldId xmlns:r="http://schemas.openxmlformats.org/officeDocument/2006/relationships" id="261" r:id="R6c55d3974c68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deb7adeb4248" /><Relationship Type="http://schemas.openxmlformats.org/officeDocument/2006/relationships/slide" Target="/ppt/slides/slide1.xml" Id="Ra78825d2e2e44bba" /><Relationship Type="http://schemas.openxmlformats.org/officeDocument/2006/relationships/slide" Target="/ppt/slides/slide2.xml" Id="Rd0dbb1dfd70c42d8" /><Relationship Type="http://schemas.openxmlformats.org/officeDocument/2006/relationships/slide" Target="/ppt/slides/slide3.xml" Id="R545a0c2af4c34e88" /><Relationship Type="http://schemas.openxmlformats.org/officeDocument/2006/relationships/slide" Target="/ppt/slides/slide4.xml" Id="R3ca36654841141f8" /><Relationship Type="http://schemas.openxmlformats.org/officeDocument/2006/relationships/slide" Target="/ppt/slides/slide5.xml" Id="R7a59da66f2ea43b5" /><Relationship Type="http://schemas.openxmlformats.org/officeDocument/2006/relationships/slide" Target="/ppt/slides/slide6.xml" Id="R6c55d3974c68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888ee7a81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7365c1124c0b" /><Relationship Type="http://schemas.openxmlformats.org/officeDocument/2006/relationships/theme" Target="/ppt/slideMasters/theme/theme1.xml" Id="R34dfcc9a959b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17365c112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60b19a29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7fafa04d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1d75ab67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969356ca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74db3c7a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92beadff46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