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e5230b157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d12ab923648bf"/>
  </p:sldMasterIdLst>
  <p:sldIdLst>
    <p:sldId xmlns:r="http://schemas.openxmlformats.org/officeDocument/2006/relationships" id="256" r:id="Rbcc7213683df4daa"/>
    <p:sldId xmlns:r="http://schemas.openxmlformats.org/officeDocument/2006/relationships" id="257" r:id="Ref0e1d775b3a4f3c"/>
    <p:sldId xmlns:r="http://schemas.openxmlformats.org/officeDocument/2006/relationships" id="258" r:id="Raf015a6c19a14c47"/>
    <p:sldId xmlns:r="http://schemas.openxmlformats.org/officeDocument/2006/relationships" id="259" r:id="R8922e5d4b904496e"/>
    <p:sldId xmlns:r="http://schemas.openxmlformats.org/officeDocument/2006/relationships" id="260" r:id="Rf8bd33029d434b6b"/>
    <p:sldId xmlns:r="http://schemas.openxmlformats.org/officeDocument/2006/relationships" id="261" r:id="R66b424c2718a4db6"/>
    <p:sldId xmlns:r="http://schemas.openxmlformats.org/officeDocument/2006/relationships" id="262" r:id="R2be1f27c48a4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d12ab923648bf" /><Relationship Type="http://schemas.openxmlformats.org/officeDocument/2006/relationships/slide" Target="/ppt/slides/slide1.xml" Id="Rbcc7213683df4daa" /><Relationship Type="http://schemas.openxmlformats.org/officeDocument/2006/relationships/slide" Target="/ppt/slides/slide2.xml" Id="Ref0e1d775b3a4f3c" /><Relationship Type="http://schemas.openxmlformats.org/officeDocument/2006/relationships/slide" Target="/ppt/slides/slide3.xml" Id="Raf015a6c19a14c47" /><Relationship Type="http://schemas.openxmlformats.org/officeDocument/2006/relationships/slide" Target="/ppt/slides/slide4.xml" Id="R8922e5d4b904496e" /><Relationship Type="http://schemas.openxmlformats.org/officeDocument/2006/relationships/slide" Target="/ppt/slides/slide5.xml" Id="Rf8bd33029d434b6b" /><Relationship Type="http://schemas.openxmlformats.org/officeDocument/2006/relationships/slide" Target="/ppt/slides/slide6.xml" Id="R66b424c2718a4db6" /><Relationship Type="http://schemas.openxmlformats.org/officeDocument/2006/relationships/slide" Target="/ppt/slides/slide7.xml" Id="R2be1f27c48a4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b44a7aacf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61db844aa429c" /><Relationship Type="http://schemas.openxmlformats.org/officeDocument/2006/relationships/theme" Target="/ppt/slideMasters/theme/theme1.xml" Id="Rd020f50d8113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61db844aa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334080698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ec197211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db217bf7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d98c2a31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59e20f980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caf2097d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32db9e73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