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49a7c67e549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643dbcac54f59"/>
  </p:sldMasterIdLst>
  <p:sldIdLst>
    <p:sldId xmlns:r="http://schemas.openxmlformats.org/officeDocument/2006/relationships" id="256" r:id="R6fe57af8a43e45ce"/>
    <p:sldId xmlns:r="http://schemas.openxmlformats.org/officeDocument/2006/relationships" id="257" r:id="R04465a81099d4e3c"/>
    <p:sldId xmlns:r="http://schemas.openxmlformats.org/officeDocument/2006/relationships" id="258" r:id="Rb26388c21fcd48f1"/>
    <p:sldId xmlns:r="http://schemas.openxmlformats.org/officeDocument/2006/relationships" id="259" r:id="Rfb5dd4ed34074661"/>
    <p:sldId xmlns:r="http://schemas.openxmlformats.org/officeDocument/2006/relationships" id="260" r:id="R3b06d1a1887942f8"/>
    <p:sldId xmlns:r="http://schemas.openxmlformats.org/officeDocument/2006/relationships" id="261" r:id="Ra23192c11e9f428a"/>
    <p:sldId xmlns:r="http://schemas.openxmlformats.org/officeDocument/2006/relationships" id="262" r:id="R8671a691801a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643dbcac54f59" /><Relationship Type="http://schemas.openxmlformats.org/officeDocument/2006/relationships/slide" Target="/ppt/slides/slide1.xml" Id="R6fe57af8a43e45ce" /><Relationship Type="http://schemas.openxmlformats.org/officeDocument/2006/relationships/slide" Target="/ppt/slides/slide2.xml" Id="R04465a81099d4e3c" /><Relationship Type="http://schemas.openxmlformats.org/officeDocument/2006/relationships/slide" Target="/ppt/slides/slide3.xml" Id="Rb26388c21fcd48f1" /><Relationship Type="http://schemas.openxmlformats.org/officeDocument/2006/relationships/slide" Target="/ppt/slides/slide4.xml" Id="Rfb5dd4ed34074661" /><Relationship Type="http://schemas.openxmlformats.org/officeDocument/2006/relationships/slide" Target="/ppt/slides/slide5.xml" Id="R3b06d1a1887942f8" /><Relationship Type="http://schemas.openxmlformats.org/officeDocument/2006/relationships/slide" Target="/ppt/slides/slide6.xml" Id="Ra23192c11e9f428a" /><Relationship Type="http://schemas.openxmlformats.org/officeDocument/2006/relationships/slide" Target="/ppt/slides/slide7.xml" Id="R8671a691801a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e242e1d684b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f41f9199c4911" /><Relationship Type="http://schemas.openxmlformats.org/officeDocument/2006/relationships/theme" Target="/ppt/slideMasters/theme/theme1.xml" Id="R84f9d7fe38e8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f41f9199c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e3cabf04642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063348883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6932a5e47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b16b647bf44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a67ba5f93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02677606342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b603ef6a7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LITNOR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LITNOR ACCOUNTING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 DOMARKIENE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firma@litnor.as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819 731 942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