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44e66d544e4c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a8c4e4bf384435"/>
  </p:sldMasterIdLst>
  <p:sldIdLst>
    <p:sldId xmlns:r="http://schemas.openxmlformats.org/officeDocument/2006/relationships" id="256" r:id="Rfee5d3b3cd174678"/>
    <p:sldId xmlns:r="http://schemas.openxmlformats.org/officeDocument/2006/relationships" id="257" r:id="R0dd6285bfd4748ba"/>
    <p:sldId xmlns:r="http://schemas.openxmlformats.org/officeDocument/2006/relationships" id="258" r:id="R8215bd7592954443"/>
    <p:sldId xmlns:r="http://schemas.openxmlformats.org/officeDocument/2006/relationships" id="259" r:id="Rfcb5f02e85694829"/>
    <p:sldId xmlns:r="http://schemas.openxmlformats.org/officeDocument/2006/relationships" id="260" r:id="R309fdae63c2e40ec"/>
    <p:sldId xmlns:r="http://schemas.openxmlformats.org/officeDocument/2006/relationships" id="261" r:id="R522b501abf27410c"/>
    <p:sldId xmlns:r="http://schemas.openxmlformats.org/officeDocument/2006/relationships" id="262" r:id="R00dea8f391204e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a8c4e4bf384435" /><Relationship Type="http://schemas.openxmlformats.org/officeDocument/2006/relationships/slide" Target="/ppt/slides/slide1.xml" Id="Rfee5d3b3cd174678" /><Relationship Type="http://schemas.openxmlformats.org/officeDocument/2006/relationships/slide" Target="/ppt/slides/slide2.xml" Id="R0dd6285bfd4748ba" /><Relationship Type="http://schemas.openxmlformats.org/officeDocument/2006/relationships/slide" Target="/ppt/slides/slide3.xml" Id="R8215bd7592954443" /><Relationship Type="http://schemas.openxmlformats.org/officeDocument/2006/relationships/slide" Target="/ppt/slides/slide4.xml" Id="Rfcb5f02e85694829" /><Relationship Type="http://schemas.openxmlformats.org/officeDocument/2006/relationships/slide" Target="/ppt/slides/slide5.xml" Id="R309fdae63c2e40ec" /><Relationship Type="http://schemas.openxmlformats.org/officeDocument/2006/relationships/slide" Target="/ppt/slides/slide6.xml" Id="R522b501abf27410c" /><Relationship Type="http://schemas.openxmlformats.org/officeDocument/2006/relationships/slide" Target="/ppt/slides/slide7.xml" Id="R00dea8f391204e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97b3b3c4d24b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a9229cc4f45f8" /><Relationship Type="http://schemas.openxmlformats.org/officeDocument/2006/relationships/theme" Target="/ppt/slideMasters/theme/theme1.xml" Id="R4361ebd53cf44b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ba9229cc4f45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72872ae5a40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8adc3d24b46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87cba963f4c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bbb276a144c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9280f275d44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d5141b74f4d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08f4a96184e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LITNOR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LITNOR ACCOUNTING AS ble etablert [år] og holder til i Lierstranda.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3 716 591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317 665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307 316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−16 885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949 514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 DOMARKIENE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Terminalen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3414 Lierstranda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firma@litnor.as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819 731 942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