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06b8da9e7f49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ec3922978349bf"/>
  </p:sldMasterIdLst>
  <p:sldIdLst>
    <p:sldId xmlns:r="http://schemas.openxmlformats.org/officeDocument/2006/relationships" id="256" r:id="R289dd3466ff24bfc"/>
    <p:sldId xmlns:r="http://schemas.openxmlformats.org/officeDocument/2006/relationships" id="257" r:id="R42bee0fd04f64cc7"/>
    <p:sldId xmlns:r="http://schemas.openxmlformats.org/officeDocument/2006/relationships" id="258" r:id="Ra8db52ebd6ef4bc9"/>
    <p:sldId xmlns:r="http://schemas.openxmlformats.org/officeDocument/2006/relationships" id="259" r:id="Rce40b7dc07174fdd"/>
    <p:sldId xmlns:r="http://schemas.openxmlformats.org/officeDocument/2006/relationships" id="260" r:id="R130a98d63c4f44c9"/>
    <p:sldId xmlns:r="http://schemas.openxmlformats.org/officeDocument/2006/relationships" id="261" r:id="Ra3147aceecb3477b"/>
    <p:sldId xmlns:r="http://schemas.openxmlformats.org/officeDocument/2006/relationships" id="262" r:id="Rc47cf37312c242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ec3922978349bf" /><Relationship Type="http://schemas.openxmlformats.org/officeDocument/2006/relationships/slide" Target="/ppt/slides/slide1.xml" Id="R289dd3466ff24bfc" /><Relationship Type="http://schemas.openxmlformats.org/officeDocument/2006/relationships/slide" Target="/ppt/slides/slide2.xml" Id="R42bee0fd04f64cc7" /><Relationship Type="http://schemas.openxmlformats.org/officeDocument/2006/relationships/slide" Target="/ppt/slides/slide3.xml" Id="Ra8db52ebd6ef4bc9" /><Relationship Type="http://schemas.openxmlformats.org/officeDocument/2006/relationships/slide" Target="/ppt/slides/slide4.xml" Id="Rce40b7dc07174fdd" /><Relationship Type="http://schemas.openxmlformats.org/officeDocument/2006/relationships/slide" Target="/ppt/slides/slide5.xml" Id="R130a98d63c4f44c9" /><Relationship Type="http://schemas.openxmlformats.org/officeDocument/2006/relationships/slide" Target="/ppt/slides/slide6.xml" Id="Ra3147aceecb3477b" /><Relationship Type="http://schemas.openxmlformats.org/officeDocument/2006/relationships/slide" Target="/ppt/slides/slide7.xml" Id="Rc47cf37312c242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82be74bd5749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a178b4f8ff4537" /><Relationship Type="http://schemas.openxmlformats.org/officeDocument/2006/relationships/theme" Target="/ppt/slideMasters/theme/theme1.xml" Id="Rde288e1fc2a846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a178b4f8ff45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3c38421fb642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bf503d83b14f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40da6353d041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780b0c279e4f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9a256f469042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37c1d1994845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c6288fd33546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SPÅLEN GENERASJON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SPÅLEN GENERASJON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SPÅLEN GENERASJON AS ble etablert [år] og holder til i Eiksmarka.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SPÅLEN GENERASJON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SPÅLEN GENERASJON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SPÅLEN GENERASJON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−11 754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1 415 215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9 379 568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9 396 915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SPÅLEN GENERASJON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PETTER DALE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SPÅLEN GENERASJON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Hans Petter Dale, Eiksstien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1359 Eiksmarka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819 725 942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SPÅLEN GENERASJON AS</a:t>
            </a:r>
          </a:p>
        </p:txBody>
      </p:sp>
    </p:spTree>
  </p:cSld>
  <p:clrMapOvr>
    <a:masterClrMapping xmlns:a="http://schemas.openxmlformats.org/drawingml/2006/main"/>
  </p:clrMapOvr>
</p:sld>
</file>