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c66011fcce4f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910b2d16f142b6"/>
  </p:sldMasterIdLst>
  <p:sldIdLst>
    <p:sldId xmlns:r="http://schemas.openxmlformats.org/officeDocument/2006/relationships" id="256" r:id="R304b6bb5d7924621"/>
    <p:sldId xmlns:r="http://schemas.openxmlformats.org/officeDocument/2006/relationships" id="257" r:id="Rbef4bc568a314650"/>
    <p:sldId xmlns:r="http://schemas.openxmlformats.org/officeDocument/2006/relationships" id="258" r:id="R7f5682a48b804d94"/>
    <p:sldId xmlns:r="http://schemas.openxmlformats.org/officeDocument/2006/relationships" id="259" r:id="R61691ddf98494a61"/>
    <p:sldId xmlns:r="http://schemas.openxmlformats.org/officeDocument/2006/relationships" id="260" r:id="Rde511830dfdb448a"/>
    <p:sldId xmlns:r="http://schemas.openxmlformats.org/officeDocument/2006/relationships" id="261" r:id="Rda292b1e86954202"/>
    <p:sldId xmlns:r="http://schemas.openxmlformats.org/officeDocument/2006/relationships" id="262" r:id="R1f1a961f18a34a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910b2d16f142b6" /><Relationship Type="http://schemas.openxmlformats.org/officeDocument/2006/relationships/slide" Target="/ppt/slides/slide1.xml" Id="R304b6bb5d7924621" /><Relationship Type="http://schemas.openxmlformats.org/officeDocument/2006/relationships/slide" Target="/ppt/slides/slide2.xml" Id="Rbef4bc568a314650" /><Relationship Type="http://schemas.openxmlformats.org/officeDocument/2006/relationships/slide" Target="/ppt/slides/slide3.xml" Id="R7f5682a48b804d94" /><Relationship Type="http://schemas.openxmlformats.org/officeDocument/2006/relationships/slide" Target="/ppt/slides/slide4.xml" Id="R61691ddf98494a61" /><Relationship Type="http://schemas.openxmlformats.org/officeDocument/2006/relationships/slide" Target="/ppt/slides/slide5.xml" Id="Rde511830dfdb448a" /><Relationship Type="http://schemas.openxmlformats.org/officeDocument/2006/relationships/slide" Target="/ppt/slides/slide6.xml" Id="Rda292b1e86954202" /><Relationship Type="http://schemas.openxmlformats.org/officeDocument/2006/relationships/slide" Target="/ppt/slides/slide7.xml" Id="R1f1a961f18a34a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7e15ef668844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7e046a65c4250" /><Relationship Type="http://schemas.openxmlformats.org/officeDocument/2006/relationships/theme" Target="/ppt/slideMasters/theme/theme1.xml" Id="Rdfd266ecd5c04f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67e046a65c42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3ac78cd2644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20a9e9541040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150aba0fd46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b7f9af6504a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7d206c21643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02dc1c9cf41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45ad6120442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NEVAND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NEVAND INVEST AS ble etablert [år] og holder til i Lierstranda.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−69 051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2 109 506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2 092 545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4 671 574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EGIL FALCH-NEVAND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Eurotec AS, Sankt Hallvards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3414 Lierstranda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819 664 862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NEVAND INVEST AS</a:t>
            </a:r>
          </a:p>
        </p:txBody>
      </p:sp>
    </p:spTree>
  </p:cSld>
  <p:clrMapOvr>
    <a:masterClrMapping xmlns:a="http://schemas.openxmlformats.org/drawingml/2006/main"/>
  </p:clrMapOvr>
</p:sld>
</file>