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b5f441113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450c8bafde4d64"/>
  </p:sldMasterIdLst>
  <p:sldIdLst>
    <p:sldId xmlns:r="http://schemas.openxmlformats.org/officeDocument/2006/relationships" id="256" r:id="R946fafb7af9f4de9"/>
    <p:sldId xmlns:r="http://schemas.openxmlformats.org/officeDocument/2006/relationships" id="257" r:id="R34ef486759284f50"/>
    <p:sldId xmlns:r="http://schemas.openxmlformats.org/officeDocument/2006/relationships" id="258" r:id="Rbed94b7061cf4a71"/>
    <p:sldId xmlns:r="http://schemas.openxmlformats.org/officeDocument/2006/relationships" id="259" r:id="R89b6e6cd873e49ef"/>
    <p:sldId xmlns:r="http://schemas.openxmlformats.org/officeDocument/2006/relationships" id="260" r:id="R651ac44075624363"/>
    <p:sldId xmlns:r="http://schemas.openxmlformats.org/officeDocument/2006/relationships" id="261" r:id="R384067da6c9d4f3a"/>
    <p:sldId xmlns:r="http://schemas.openxmlformats.org/officeDocument/2006/relationships" id="262" r:id="Rce1bd6f468b6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50c8bafde4d64" /><Relationship Type="http://schemas.openxmlformats.org/officeDocument/2006/relationships/slide" Target="/ppt/slides/slide1.xml" Id="R946fafb7af9f4de9" /><Relationship Type="http://schemas.openxmlformats.org/officeDocument/2006/relationships/slide" Target="/ppt/slides/slide2.xml" Id="R34ef486759284f50" /><Relationship Type="http://schemas.openxmlformats.org/officeDocument/2006/relationships/slide" Target="/ppt/slides/slide3.xml" Id="Rbed94b7061cf4a71" /><Relationship Type="http://schemas.openxmlformats.org/officeDocument/2006/relationships/slide" Target="/ppt/slides/slide4.xml" Id="R89b6e6cd873e49ef" /><Relationship Type="http://schemas.openxmlformats.org/officeDocument/2006/relationships/slide" Target="/ppt/slides/slide5.xml" Id="R651ac44075624363" /><Relationship Type="http://schemas.openxmlformats.org/officeDocument/2006/relationships/slide" Target="/ppt/slides/slide6.xml" Id="R384067da6c9d4f3a" /><Relationship Type="http://schemas.openxmlformats.org/officeDocument/2006/relationships/slide" Target="/ppt/slides/slide7.xml" Id="Rce1bd6f468b6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eb3bce0d049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493b334974170" /><Relationship Type="http://schemas.openxmlformats.org/officeDocument/2006/relationships/theme" Target="/ppt/slideMasters/theme/theme1.xml" Id="Rd55e4f4650d243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e493b3349741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48a90ea8a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27303639e4f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2d0423abc4d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75b930f45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356362fbc4a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0b2fe886d46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ab960806b4e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MARYLEBONE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MARYLEBONE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31 993 917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1 396 372 632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1 502 248 618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MELANIE TONE STEENSLAND GOTTEBERG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819 576 912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