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5a3540ff7b49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e5576bee1b47d3"/>
  </p:sldMasterIdLst>
  <p:sldIdLst>
    <p:sldId xmlns:r="http://schemas.openxmlformats.org/officeDocument/2006/relationships" id="256" r:id="R4666e77919aa4432"/>
    <p:sldId xmlns:r="http://schemas.openxmlformats.org/officeDocument/2006/relationships" id="257" r:id="R687e3c6839b44e01"/>
    <p:sldId xmlns:r="http://schemas.openxmlformats.org/officeDocument/2006/relationships" id="258" r:id="R669596b7e93840a7"/>
    <p:sldId xmlns:r="http://schemas.openxmlformats.org/officeDocument/2006/relationships" id="259" r:id="Rb1ba305bca8241d9"/>
    <p:sldId xmlns:r="http://schemas.openxmlformats.org/officeDocument/2006/relationships" id="260" r:id="R7e95287a6f29401f"/>
    <p:sldId xmlns:r="http://schemas.openxmlformats.org/officeDocument/2006/relationships" id="261" r:id="R7e84cdae1fe2420f"/>
    <p:sldId xmlns:r="http://schemas.openxmlformats.org/officeDocument/2006/relationships" id="262" r:id="R458a5a715fd940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e5576bee1b47d3" /><Relationship Type="http://schemas.openxmlformats.org/officeDocument/2006/relationships/slide" Target="/ppt/slides/slide1.xml" Id="R4666e77919aa4432" /><Relationship Type="http://schemas.openxmlformats.org/officeDocument/2006/relationships/slide" Target="/ppt/slides/slide2.xml" Id="R687e3c6839b44e01" /><Relationship Type="http://schemas.openxmlformats.org/officeDocument/2006/relationships/slide" Target="/ppt/slides/slide3.xml" Id="R669596b7e93840a7" /><Relationship Type="http://schemas.openxmlformats.org/officeDocument/2006/relationships/slide" Target="/ppt/slides/slide4.xml" Id="Rb1ba305bca8241d9" /><Relationship Type="http://schemas.openxmlformats.org/officeDocument/2006/relationships/slide" Target="/ppt/slides/slide5.xml" Id="R7e95287a6f29401f" /><Relationship Type="http://schemas.openxmlformats.org/officeDocument/2006/relationships/slide" Target="/ppt/slides/slide6.xml" Id="R7e84cdae1fe2420f" /><Relationship Type="http://schemas.openxmlformats.org/officeDocument/2006/relationships/slide" Target="/ppt/slides/slide7.xml" Id="R458a5a715fd940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d3ee8a0bef41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0667e0bad4bef" /><Relationship Type="http://schemas.openxmlformats.org/officeDocument/2006/relationships/theme" Target="/ppt/slideMasters/theme/theme1.xml" Id="Rcb6ad22c446943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80667e0bad4b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b403c6c4348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eb626e6f045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31d8321b244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cd9df3e9a41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2b2a75f054d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89716008647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c4cd1e55d4d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PHILA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PHILA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238 139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191 751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1 425 196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11 726 738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PHILIP ANDREAS WILHELMSEN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819 486 522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PHILA AS</a:t>
            </a:r>
          </a:p>
        </p:txBody>
      </p:sp>
    </p:spTree>
  </p:cSld>
  <p:clrMapOvr>
    <a:masterClrMapping xmlns:a="http://schemas.openxmlformats.org/drawingml/2006/main"/>
  </p:clrMapOvr>
</p:sld>
</file>