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ddf9ab21f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9ff4bf8e9b4816"/>
  </p:sldMasterIdLst>
  <p:sldIdLst>
    <p:sldId xmlns:r="http://schemas.openxmlformats.org/officeDocument/2006/relationships" id="256" r:id="Rac16e822df8b4fbf"/>
    <p:sldId xmlns:r="http://schemas.openxmlformats.org/officeDocument/2006/relationships" id="257" r:id="R9b0d409c60474aca"/>
    <p:sldId xmlns:r="http://schemas.openxmlformats.org/officeDocument/2006/relationships" id="258" r:id="R29b484f129ef446e"/>
    <p:sldId xmlns:r="http://schemas.openxmlformats.org/officeDocument/2006/relationships" id="259" r:id="R3b178bad0ea84605"/>
    <p:sldId xmlns:r="http://schemas.openxmlformats.org/officeDocument/2006/relationships" id="260" r:id="R066cb152a6a24735"/>
    <p:sldId xmlns:r="http://schemas.openxmlformats.org/officeDocument/2006/relationships" id="261" r:id="R4273175662e24286"/>
    <p:sldId xmlns:r="http://schemas.openxmlformats.org/officeDocument/2006/relationships" id="262" r:id="Re2f25a765ffd43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ff4bf8e9b4816" /><Relationship Type="http://schemas.openxmlformats.org/officeDocument/2006/relationships/slide" Target="/ppt/slides/slide1.xml" Id="Rac16e822df8b4fbf" /><Relationship Type="http://schemas.openxmlformats.org/officeDocument/2006/relationships/slide" Target="/ppt/slides/slide2.xml" Id="R9b0d409c60474aca" /><Relationship Type="http://schemas.openxmlformats.org/officeDocument/2006/relationships/slide" Target="/ppt/slides/slide3.xml" Id="R29b484f129ef446e" /><Relationship Type="http://schemas.openxmlformats.org/officeDocument/2006/relationships/slide" Target="/ppt/slides/slide4.xml" Id="R3b178bad0ea84605" /><Relationship Type="http://schemas.openxmlformats.org/officeDocument/2006/relationships/slide" Target="/ppt/slides/slide5.xml" Id="R066cb152a6a24735" /><Relationship Type="http://schemas.openxmlformats.org/officeDocument/2006/relationships/slide" Target="/ppt/slides/slide6.xml" Id="R4273175662e24286" /><Relationship Type="http://schemas.openxmlformats.org/officeDocument/2006/relationships/slide" Target="/ppt/slides/slide7.xml" Id="Re2f25a765ffd43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846dba44e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417592f0a4aad" /><Relationship Type="http://schemas.openxmlformats.org/officeDocument/2006/relationships/theme" Target="/ppt/slideMasters/theme/theme1.xml" Id="R9659cef4173b4f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417592f0a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fbc2d72a4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74b111dc4f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00194fd4a4d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e152b2712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c444cc632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baa8fb5ef48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208094a0d40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ABBOR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ABBOR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ABBOR INVEST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ABBOR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ABBOR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ABBOR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−163 498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1 187 134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1 193 455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ABBOR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ABBOR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bjorn.gabrielsen@outlook.com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819 482 292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ABBOR INVEST AS</a:t>
            </a:r>
          </a:p>
        </p:txBody>
      </p:sp>
    </p:spTree>
  </p:cSld>
  <p:clrMapOvr>
    <a:masterClrMapping xmlns:a="http://schemas.openxmlformats.org/drawingml/2006/main"/>
  </p:clrMapOvr>
</p:sld>
</file>