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92c72191c4e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ea44d207274977"/>
  </p:sldMasterIdLst>
  <p:sldIdLst>
    <p:sldId xmlns:r="http://schemas.openxmlformats.org/officeDocument/2006/relationships" id="256" r:id="R39adea6a83294043"/>
    <p:sldId xmlns:r="http://schemas.openxmlformats.org/officeDocument/2006/relationships" id="257" r:id="Rdd05a738c8294c14"/>
    <p:sldId xmlns:r="http://schemas.openxmlformats.org/officeDocument/2006/relationships" id="258" r:id="Rd0c6e22aad3c4eb6"/>
    <p:sldId xmlns:r="http://schemas.openxmlformats.org/officeDocument/2006/relationships" id="259" r:id="R1486479ce3bf451a"/>
    <p:sldId xmlns:r="http://schemas.openxmlformats.org/officeDocument/2006/relationships" id="260" r:id="R2a2258deaf884b0a"/>
    <p:sldId xmlns:r="http://schemas.openxmlformats.org/officeDocument/2006/relationships" id="261" r:id="R5b70551e73fa4349"/>
    <p:sldId xmlns:r="http://schemas.openxmlformats.org/officeDocument/2006/relationships" id="262" r:id="R7b2617adec7c41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a44d207274977" /><Relationship Type="http://schemas.openxmlformats.org/officeDocument/2006/relationships/slide" Target="/ppt/slides/slide1.xml" Id="R39adea6a83294043" /><Relationship Type="http://schemas.openxmlformats.org/officeDocument/2006/relationships/slide" Target="/ppt/slides/slide2.xml" Id="Rdd05a738c8294c14" /><Relationship Type="http://schemas.openxmlformats.org/officeDocument/2006/relationships/slide" Target="/ppt/slides/slide3.xml" Id="Rd0c6e22aad3c4eb6" /><Relationship Type="http://schemas.openxmlformats.org/officeDocument/2006/relationships/slide" Target="/ppt/slides/slide4.xml" Id="R1486479ce3bf451a" /><Relationship Type="http://schemas.openxmlformats.org/officeDocument/2006/relationships/slide" Target="/ppt/slides/slide5.xml" Id="R2a2258deaf884b0a" /><Relationship Type="http://schemas.openxmlformats.org/officeDocument/2006/relationships/slide" Target="/ppt/slides/slide6.xml" Id="R5b70551e73fa4349" /><Relationship Type="http://schemas.openxmlformats.org/officeDocument/2006/relationships/slide" Target="/ppt/slides/slide7.xml" Id="R7b2617adec7c41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0188846fa46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f29d237704bf7" /><Relationship Type="http://schemas.openxmlformats.org/officeDocument/2006/relationships/theme" Target="/ppt/slideMasters/theme/theme1.xml" Id="R4dc201c58e3e4f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f29d237704b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daa011b164e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26e9d568e4d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c810824d2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d888ec513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9d4352b2c4d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246106cad49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04a096382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RGK INVEST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848 770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GABRIEL KIIL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Sollivegen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819 425 752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RGK INVEST AS</a:t>
            </a:r>
          </a:p>
        </p:txBody>
      </p:sp>
    </p:spTree>
  </p:cSld>
  <p:clrMapOvr>
    <a:masterClrMapping xmlns:a="http://schemas.openxmlformats.org/drawingml/2006/main"/>
  </p:clrMapOvr>
</p:sld>
</file>