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c78bc96dd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ff06815694d83"/>
  </p:sldMasterIdLst>
  <p:sldIdLst>
    <p:sldId xmlns:r="http://schemas.openxmlformats.org/officeDocument/2006/relationships" id="256" r:id="R6034dd8bd5504fde"/>
    <p:sldId xmlns:r="http://schemas.openxmlformats.org/officeDocument/2006/relationships" id="257" r:id="R443409350b0440b4"/>
    <p:sldId xmlns:r="http://schemas.openxmlformats.org/officeDocument/2006/relationships" id="258" r:id="R5583c1d3c5554fd4"/>
    <p:sldId xmlns:r="http://schemas.openxmlformats.org/officeDocument/2006/relationships" id="259" r:id="R33c9daf117984873"/>
    <p:sldId xmlns:r="http://schemas.openxmlformats.org/officeDocument/2006/relationships" id="260" r:id="R6cfceb5a8c8744bc"/>
    <p:sldId xmlns:r="http://schemas.openxmlformats.org/officeDocument/2006/relationships" id="261" r:id="R9dacbc2793fa455f"/>
    <p:sldId xmlns:r="http://schemas.openxmlformats.org/officeDocument/2006/relationships" id="262" r:id="R5221ba474d79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ff06815694d83" /><Relationship Type="http://schemas.openxmlformats.org/officeDocument/2006/relationships/slide" Target="/ppt/slides/slide1.xml" Id="R6034dd8bd5504fde" /><Relationship Type="http://schemas.openxmlformats.org/officeDocument/2006/relationships/slide" Target="/ppt/slides/slide2.xml" Id="R443409350b0440b4" /><Relationship Type="http://schemas.openxmlformats.org/officeDocument/2006/relationships/slide" Target="/ppt/slides/slide3.xml" Id="R5583c1d3c5554fd4" /><Relationship Type="http://schemas.openxmlformats.org/officeDocument/2006/relationships/slide" Target="/ppt/slides/slide4.xml" Id="R33c9daf117984873" /><Relationship Type="http://schemas.openxmlformats.org/officeDocument/2006/relationships/slide" Target="/ppt/slides/slide5.xml" Id="R6cfceb5a8c8744bc" /><Relationship Type="http://schemas.openxmlformats.org/officeDocument/2006/relationships/slide" Target="/ppt/slides/slide6.xml" Id="R9dacbc2793fa455f" /><Relationship Type="http://schemas.openxmlformats.org/officeDocument/2006/relationships/slide" Target="/ppt/slides/slide7.xml" Id="R5221ba474d79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b5afadd74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64934de84f93" /><Relationship Type="http://schemas.openxmlformats.org/officeDocument/2006/relationships/theme" Target="/ppt/slideMasters/theme/theme1.xml" Id="Rd98a56b6660c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764934de8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862faa1de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a3e68b9f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e3f3811ea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fc8f2d47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997787ec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c1bff567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bfa495701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GUNNENG CHRISTIAN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