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235b7683ab4a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978475fd5a4c16"/>
  </p:sldMasterIdLst>
  <p:sldIdLst>
    <p:sldId xmlns:r="http://schemas.openxmlformats.org/officeDocument/2006/relationships" id="256" r:id="Ra452f296576a4ea2"/>
    <p:sldId xmlns:r="http://schemas.openxmlformats.org/officeDocument/2006/relationships" id="257" r:id="Rc09d474b657e44ca"/>
    <p:sldId xmlns:r="http://schemas.openxmlformats.org/officeDocument/2006/relationships" id="258" r:id="Rb3d31919deef4977"/>
    <p:sldId xmlns:r="http://schemas.openxmlformats.org/officeDocument/2006/relationships" id="259" r:id="R56060de346e44733"/>
    <p:sldId xmlns:r="http://schemas.openxmlformats.org/officeDocument/2006/relationships" id="260" r:id="Rc558f99bf412402a"/>
    <p:sldId xmlns:r="http://schemas.openxmlformats.org/officeDocument/2006/relationships" id="261" r:id="R351a8ec4e0f64979"/>
    <p:sldId xmlns:r="http://schemas.openxmlformats.org/officeDocument/2006/relationships" id="262" r:id="R9f6d1c83e0eb4f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78475fd5a4c16" /><Relationship Type="http://schemas.openxmlformats.org/officeDocument/2006/relationships/slide" Target="/ppt/slides/slide1.xml" Id="Ra452f296576a4ea2" /><Relationship Type="http://schemas.openxmlformats.org/officeDocument/2006/relationships/slide" Target="/ppt/slides/slide2.xml" Id="Rc09d474b657e44ca" /><Relationship Type="http://schemas.openxmlformats.org/officeDocument/2006/relationships/slide" Target="/ppt/slides/slide3.xml" Id="Rb3d31919deef4977" /><Relationship Type="http://schemas.openxmlformats.org/officeDocument/2006/relationships/slide" Target="/ppt/slides/slide4.xml" Id="R56060de346e44733" /><Relationship Type="http://schemas.openxmlformats.org/officeDocument/2006/relationships/slide" Target="/ppt/slides/slide5.xml" Id="Rc558f99bf412402a" /><Relationship Type="http://schemas.openxmlformats.org/officeDocument/2006/relationships/slide" Target="/ppt/slides/slide6.xml" Id="R351a8ec4e0f64979" /><Relationship Type="http://schemas.openxmlformats.org/officeDocument/2006/relationships/slide" Target="/ppt/slides/slide7.xml" Id="R9f6d1c83e0eb4f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c865c4ae947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b5e1c211846bc" /><Relationship Type="http://schemas.openxmlformats.org/officeDocument/2006/relationships/theme" Target="/ppt/slideMasters/theme/theme1.xml" Id="R4dc7378bdc2e4a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2b5e1c211846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f1b1aab7041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1085e20d64e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033b120bb41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06e6168b347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f23c134e743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f964092d640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30cb22acc4f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EMMA AS ble etablert [år] og holder til i Ågotnes.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1 156 936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1 666 387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1 686 706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ANETTE HATLESTAD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Spjeldsvegen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5363 Ågotnes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819 204 802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