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4bedbf71034f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d02975acdb483d"/>
  </p:sldMasterIdLst>
  <p:sldIdLst>
    <p:sldId xmlns:r="http://schemas.openxmlformats.org/officeDocument/2006/relationships" id="256" r:id="Rd236f654e797466b"/>
    <p:sldId xmlns:r="http://schemas.openxmlformats.org/officeDocument/2006/relationships" id="257" r:id="R8c22cbbc563d48b6"/>
    <p:sldId xmlns:r="http://schemas.openxmlformats.org/officeDocument/2006/relationships" id="258" r:id="Rfdf70cd357c84afe"/>
    <p:sldId xmlns:r="http://schemas.openxmlformats.org/officeDocument/2006/relationships" id="259" r:id="R973b7f28cba24536"/>
    <p:sldId xmlns:r="http://schemas.openxmlformats.org/officeDocument/2006/relationships" id="260" r:id="Raed06acbd57347e4"/>
    <p:sldId xmlns:r="http://schemas.openxmlformats.org/officeDocument/2006/relationships" id="261" r:id="Red57db4903434f73"/>
    <p:sldId xmlns:r="http://schemas.openxmlformats.org/officeDocument/2006/relationships" id="262" r:id="R2074022880334d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02975acdb483d" /><Relationship Type="http://schemas.openxmlformats.org/officeDocument/2006/relationships/slide" Target="/ppt/slides/slide1.xml" Id="Rd236f654e797466b" /><Relationship Type="http://schemas.openxmlformats.org/officeDocument/2006/relationships/slide" Target="/ppt/slides/slide2.xml" Id="R8c22cbbc563d48b6" /><Relationship Type="http://schemas.openxmlformats.org/officeDocument/2006/relationships/slide" Target="/ppt/slides/slide3.xml" Id="Rfdf70cd357c84afe" /><Relationship Type="http://schemas.openxmlformats.org/officeDocument/2006/relationships/slide" Target="/ppt/slides/slide4.xml" Id="R973b7f28cba24536" /><Relationship Type="http://schemas.openxmlformats.org/officeDocument/2006/relationships/slide" Target="/ppt/slides/slide5.xml" Id="Raed06acbd57347e4" /><Relationship Type="http://schemas.openxmlformats.org/officeDocument/2006/relationships/slide" Target="/ppt/slides/slide6.xml" Id="Red57db4903434f73" /><Relationship Type="http://schemas.openxmlformats.org/officeDocument/2006/relationships/slide" Target="/ppt/slides/slide7.xml" Id="R2074022880334d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7ff3e8676941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24c4de30b4345" /><Relationship Type="http://schemas.openxmlformats.org/officeDocument/2006/relationships/theme" Target="/ppt/slideMasters/theme/theme1.xml" Id="R03cbf578664d4c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824c4de30b43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b258e83fa4c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52eb697eb40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c193909694f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cc1b768b340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1ca5f4f5d4e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f035d8ac945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34aa221dc46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NATVIC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NATVIC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−114 144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391 348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HAGOS YARED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Lindebergåsen 42J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819 144 672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NATVIC HOLDING AS</a:t>
            </a:r>
          </a:p>
        </p:txBody>
      </p:sp>
    </p:spTree>
  </p:cSld>
  <p:clrMapOvr>
    <a:masterClrMapping xmlns:a="http://schemas.openxmlformats.org/drawingml/2006/main"/>
  </p:clrMapOvr>
</p:sld>
</file>