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e11bc95f0644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6860535d264e06"/>
  </p:sldMasterIdLst>
  <p:sldIdLst>
    <p:sldId xmlns:r="http://schemas.openxmlformats.org/officeDocument/2006/relationships" id="256" r:id="R8431e947499e4272"/>
    <p:sldId xmlns:r="http://schemas.openxmlformats.org/officeDocument/2006/relationships" id="257" r:id="Ra8ac2a0a4a74496b"/>
    <p:sldId xmlns:r="http://schemas.openxmlformats.org/officeDocument/2006/relationships" id="258" r:id="Rcd8ed691ab5143f8"/>
    <p:sldId xmlns:r="http://schemas.openxmlformats.org/officeDocument/2006/relationships" id="259" r:id="R0c5855c181df49a5"/>
    <p:sldId xmlns:r="http://schemas.openxmlformats.org/officeDocument/2006/relationships" id="260" r:id="R9b2bf9710bb94d83"/>
    <p:sldId xmlns:r="http://schemas.openxmlformats.org/officeDocument/2006/relationships" id="261" r:id="Rf4e888be541546f0"/>
    <p:sldId xmlns:r="http://schemas.openxmlformats.org/officeDocument/2006/relationships" id="262" r:id="Ra8cd45c5807f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860535d264e06" /><Relationship Type="http://schemas.openxmlformats.org/officeDocument/2006/relationships/slide" Target="/ppt/slides/slide1.xml" Id="R8431e947499e4272" /><Relationship Type="http://schemas.openxmlformats.org/officeDocument/2006/relationships/slide" Target="/ppt/slides/slide2.xml" Id="Ra8ac2a0a4a74496b" /><Relationship Type="http://schemas.openxmlformats.org/officeDocument/2006/relationships/slide" Target="/ppt/slides/slide3.xml" Id="Rcd8ed691ab5143f8" /><Relationship Type="http://schemas.openxmlformats.org/officeDocument/2006/relationships/slide" Target="/ppt/slides/slide4.xml" Id="R0c5855c181df49a5" /><Relationship Type="http://schemas.openxmlformats.org/officeDocument/2006/relationships/slide" Target="/ppt/slides/slide5.xml" Id="R9b2bf9710bb94d83" /><Relationship Type="http://schemas.openxmlformats.org/officeDocument/2006/relationships/slide" Target="/ppt/slides/slide6.xml" Id="Rf4e888be541546f0" /><Relationship Type="http://schemas.openxmlformats.org/officeDocument/2006/relationships/slide" Target="/ppt/slides/slide7.xml" Id="Ra8cd45c5807f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45d2e4f584f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5af6d2b534012" /><Relationship Type="http://schemas.openxmlformats.org/officeDocument/2006/relationships/theme" Target="/ppt/slideMasters/theme/theme1.xml" Id="Rb6f25cc1f03441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d5af6d2b5340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9162e7565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41fd1009a4e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60b8c370048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c17a2828342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96b4050144e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59559c16f4c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8dd0e91c147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−27 410 762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2 794 280 701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4 013 385 295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4 291 274 122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WEISSHORN AS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MATTERHORN AS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GUSTAF ASPELIN RAMM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819 113 742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