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e5ce73cdb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7e45c95ab4532"/>
  </p:sldMasterIdLst>
  <p:sldIdLst>
    <p:sldId xmlns:r="http://schemas.openxmlformats.org/officeDocument/2006/relationships" id="256" r:id="R8c4447fee3b8498a"/>
    <p:sldId xmlns:r="http://schemas.openxmlformats.org/officeDocument/2006/relationships" id="257" r:id="R5d68cfda2ad04b1c"/>
    <p:sldId xmlns:r="http://schemas.openxmlformats.org/officeDocument/2006/relationships" id="258" r:id="R4536f0ea62b5423b"/>
    <p:sldId xmlns:r="http://schemas.openxmlformats.org/officeDocument/2006/relationships" id="259" r:id="Rbf14d7c9d33947ae"/>
    <p:sldId xmlns:r="http://schemas.openxmlformats.org/officeDocument/2006/relationships" id="260" r:id="R67a73a55d1914f72"/>
    <p:sldId xmlns:r="http://schemas.openxmlformats.org/officeDocument/2006/relationships" id="261" r:id="Raebc3dcdb9da4b5e"/>
    <p:sldId xmlns:r="http://schemas.openxmlformats.org/officeDocument/2006/relationships" id="262" r:id="R0acca91da066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7e45c95ab4532" /><Relationship Type="http://schemas.openxmlformats.org/officeDocument/2006/relationships/slide" Target="/ppt/slides/slide1.xml" Id="R8c4447fee3b8498a" /><Relationship Type="http://schemas.openxmlformats.org/officeDocument/2006/relationships/slide" Target="/ppt/slides/slide2.xml" Id="R5d68cfda2ad04b1c" /><Relationship Type="http://schemas.openxmlformats.org/officeDocument/2006/relationships/slide" Target="/ppt/slides/slide3.xml" Id="R4536f0ea62b5423b" /><Relationship Type="http://schemas.openxmlformats.org/officeDocument/2006/relationships/slide" Target="/ppt/slides/slide4.xml" Id="Rbf14d7c9d33947ae" /><Relationship Type="http://schemas.openxmlformats.org/officeDocument/2006/relationships/slide" Target="/ppt/slides/slide5.xml" Id="R67a73a55d1914f72" /><Relationship Type="http://schemas.openxmlformats.org/officeDocument/2006/relationships/slide" Target="/ppt/slides/slide6.xml" Id="Raebc3dcdb9da4b5e" /><Relationship Type="http://schemas.openxmlformats.org/officeDocument/2006/relationships/slide" Target="/ppt/slides/slide7.xml" Id="R0acca91da066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0523db30c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d9f14759149dc" /><Relationship Type="http://schemas.openxmlformats.org/officeDocument/2006/relationships/theme" Target="/ppt/slideMasters/theme/theme1.xml" Id="R4b7d357be11c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d9f147591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04f1fa48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a7a766c0f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3c14213a8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603458205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e8079781047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5c2a2bfde45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64eb8fa81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GEDDE NORDTVEIT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