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e8ebab54f24d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1430355df64c52"/>
  </p:sldMasterIdLst>
  <p:sldIdLst>
    <p:sldId xmlns:r="http://schemas.openxmlformats.org/officeDocument/2006/relationships" id="256" r:id="Ra7aae02f04ef4372"/>
    <p:sldId xmlns:r="http://schemas.openxmlformats.org/officeDocument/2006/relationships" id="257" r:id="Rc70bea29bf584bb5"/>
    <p:sldId xmlns:r="http://schemas.openxmlformats.org/officeDocument/2006/relationships" id="258" r:id="Re89c7eff5c014e86"/>
    <p:sldId xmlns:r="http://schemas.openxmlformats.org/officeDocument/2006/relationships" id="259" r:id="Reb1aca9c96c74ed5"/>
    <p:sldId xmlns:r="http://schemas.openxmlformats.org/officeDocument/2006/relationships" id="260" r:id="Rd44cc65a7dc64a0d"/>
    <p:sldId xmlns:r="http://schemas.openxmlformats.org/officeDocument/2006/relationships" id="261" r:id="R2c95506e02c34281"/>
    <p:sldId xmlns:r="http://schemas.openxmlformats.org/officeDocument/2006/relationships" id="262" r:id="Rb1926020774948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1430355df64c52" /><Relationship Type="http://schemas.openxmlformats.org/officeDocument/2006/relationships/slide" Target="/ppt/slides/slide1.xml" Id="Ra7aae02f04ef4372" /><Relationship Type="http://schemas.openxmlformats.org/officeDocument/2006/relationships/slide" Target="/ppt/slides/slide2.xml" Id="Rc70bea29bf584bb5" /><Relationship Type="http://schemas.openxmlformats.org/officeDocument/2006/relationships/slide" Target="/ppt/slides/slide3.xml" Id="Re89c7eff5c014e86" /><Relationship Type="http://schemas.openxmlformats.org/officeDocument/2006/relationships/slide" Target="/ppt/slides/slide4.xml" Id="Reb1aca9c96c74ed5" /><Relationship Type="http://schemas.openxmlformats.org/officeDocument/2006/relationships/slide" Target="/ppt/slides/slide5.xml" Id="Rd44cc65a7dc64a0d" /><Relationship Type="http://schemas.openxmlformats.org/officeDocument/2006/relationships/slide" Target="/ppt/slides/slide6.xml" Id="R2c95506e02c34281" /><Relationship Type="http://schemas.openxmlformats.org/officeDocument/2006/relationships/slide" Target="/ppt/slides/slide7.xml" Id="Rb1926020774948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a2c6bd5a8742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c7b73762a4623" /><Relationship Type="http://schemas.openxmlformats.org/officeDocument/2006/relationships/theme" Target="/ppt/slideMasters/theme/theme1.xml" Id="Reec93784107548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5c7b73762a46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3238ed67a47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b7c45da674c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a487378da4a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04bb3b2bf45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c849774d645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cacd3c3cd4f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69c7d441141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HEIMBERG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739 165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571 759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326 102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10 716 541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ERIKSRØD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Rising terrasse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818 673 922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HEIMBERG HOLDING AS</a:t>
            </a:r>
          </a:p>
        </p:txBody>
      </p:sp>
    </p:spTree>
  </p:cSld>
  <p:clrMapOvr>
    <a:masterClrMapping xmlns:a="http://schemas.openxmlformats.org/drawingml/2006/main"/>
  </p:clrMapOvr>
</p:sld>
</file>