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14edf3c53142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4028e0e1004cfa"/>
  </p:sldMasterIdLst>
  <p:sldIdLst>
    <p:sldId xmlns:r="http://schemas.openxmlformats.org/officeDocument/2006/relationships" id="256" r:id="R39aba82cc50847dd"/>
    <p:sldId xmlns:r="http://schemas.openxmlformats.org/officeDocument/2006/relationships" id="257" r:id="R69f9d06743284fbd"/>
    <p:sldId xmlns:r="http://schemas.openxmlformats.org/officeDocument/2006/relationships" id="258" r:id="Radd044bde7bb4257"/>
    <p:sldId xmlns:r="http://schemas.openxmlformats.org/officeDocument/2006/relationships" id="259" r:id="R39590499ff1c469d"/>
    <p:sldId xmlns:r="http://schemas.openxmlformats.org/officeDocument/2006/relationships" id="260" r:id="Rcc59fdba2a5b410e"/>
    <p:sldId xmlns:r="http://schemas.openxmlformats.org/officeDocument/2006/relationships" id="261" r:id="R79eb9f46b3b44973"/>
    <p:sldId xmlns:r="http://schemas.openxmlformats.org/officeDocument/2006/relationships" id="262" r:id="R021e15c0d03348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4028e0e1004cfa" /><Relationship Type="http://schemas.openxmlformats.org/officeDocument/2006/relationships/slide" Target="/ppt/slides/slide1.xml" Id="R39aba82cc50847dd" /><Relationship Type="http://schemas.openxmlformats.org/officeDocument/2006/relationships/slide" Target="/ppt/slides/slide2.xml" Id="R69f9d06743284fbd" /><Relationship Type="http://schemas.openxmlformats.org/officeDocument/2006/relationships/slide" Target="/ppt/slides/slide3.xml" Id="Radd044bde7bb4257" /><Relationship Type="http://schemas.openxmlformats.org/officeDocument/2006/relationships/slide" Target="/ppt/slides/slide4.xml" Id="R39590499ff1c469d" /><Relationship Type="http://schemas.openxmlformats.org/officeDocument/2006/relationships/slide" Target="/ppt/slides/slide5.xml" Id="Rcc59fdba2a5b410e" /><Relationship Type="http://schemas.openxmlformats.org/officeDocument/2006/relationships/slide" Target="/ppt/slides/slide6.xml" Id="R79eb9f46b3b44973" /><Relationship Type="http://schemas.openxmlformats.org/officeDocument/2006/relationships/slide" Target="/ppt/slides/slide7.xml" Id="R021e15c0d03348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1349966ea64c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fe8e45a74c4a1c" /><Relationship Type="http://schemas.openxmlformats.org/officeDocument/2006/relationships/theme" Target="/ppt/slideMasters/theme/theme1.xml" Id="R7ca05032f47448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fe8e45a74c4a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6139f4d6ed4d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38cb96bc0c49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cd1d88733344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76154070645b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a0aab35d2043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8029e687fe4e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43465cb37241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OJMA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OJMA HOLDING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−11 619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211 709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3 321 122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3 321 122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MARI-ANN GAUTVIK DAHLE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OLE-JØRGEN DAHLE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Skåtamyra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6010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818 633 262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OJMA HOLDING AS</a:t>
            </a:r>
          </a:p>
        </p:txBody>
      </p:sp>
    </p:spTree>
  </p:cSld>
  <p:clrMapOvr>
    <a:masterClrMapping xmlns:a="http://schemas.openxmlformats.org/drawingml/2006/main"/>
  </p:clrMapOvr>
</p:sld>
</file>