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859c1682f4b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db4cb527c5473e"/>
  </p:sldMasterIdLst>
  <p:sldIdLst>
    <p:sldId xmlns:r="http://schemas.openxmlformats.org/officeDocument/2006/relationships" id="256" r:id="R3f19011c04ac4dd7"/>
    <p:sldId xmlns:r="http://schemas.openxmlformats.org/officeDocument/2006/relationships" id="257" r:id="R7d0ec3815b494235"/>
    <p:sldId xmlns:r="http://schemas.openxmlformats.org/officeDocument/2006/relationships" id="258" r:id="R270368da176742b2"/>
    <p:sldId xmlns:r="http://schemas.openxmlformats.org/officeDocument/2006/relationships" id="259" r:id="R36ceef6f7dbc442f"/>
    <p:sldId xmlns:r="http://schemas.openxmlformats.org/officeDocument/2006/relationships" id="260" r:id="R31595cc5cd1a4142"/>
    <p:sldId xmlns:r="http://schemas.openxmlformats.org/officeDocument/2006/relationships" id="261" r:id="Rec1a571d87214250"/>
    <p:sldId xmlns:r="http://schemas.openxmlformats.org/officeDocument/2006/relationships" id="262" r:id="R85c316a191f449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db4cb527c5473e" /><Relationship Type="http://schemas.openxmlformats.org/officeDocument/2006/relationships/slide" Target="/ppt/slides/slide1.xml" Id="R3f19011c04ac4dd7" /><Relationship Type="http://schemas.openxmlformats.org/officeDocument/2006/relationships/slide" Target="/ppt/slides/slide2.xml" Id="R7d0ec3815b494235" /><Relationship Type="http://schemas.openxmlformats.org/officeDocument/2006/relationships/slide" Target="/ppt/slides/slide3.xml" Id="R270368da176742b2" /><Relationship Type="http://schemas.openxmlformats.org/officeDocument/2006/relationships/slide" Target="/ppt/slides/slide4.xml" Id="R36ceef6f7dbc442f" /><Relationship Type="http://schemas.openxmlformats.org/officeDocument/2006/relationships/slide" Target="/ppt/slides/slide5.xml" Id="R31595cc5cd1a4142" /><Relationship Type="http://schemas.openxmlformats.org/officeDocument/2006/relationships/slide" Target="/ppt/slides/slide6.xml" Id="Rec1a571d87214250" /><Relationship Type="http://schemas.openxmlformats.org/officeDocument/2006/relationships/slide" Target="/ppt/slides/slide7.xml" Id="R85c316a191f449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ce1c04abf5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5d39d0eb04153" /><Relationship Type="http://schemas.openxmlformats.org/officeDocument/2006/relationships/theme" Target="/ppt/slideMasters/theme/theme1.xml" Id="Rce7aa862aba4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45d39d0eb0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c2e822dac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ca68c328f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1e07ea216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0d5fd362742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c823afea41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cd447ffa143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4a47fc221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EXCESSION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EXCESSION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EXCESSION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EXCESSION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EXCESSION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EXCESSION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37 014 796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153 639 316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153 646 851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EXCESSION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EXCESSION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Stokkastrandvegen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818 487 312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EXCESSION AS</a:t>
            </a:r>
          </a:p>
        </p:txBody>
      </p:sp>
    </p:spTree>
  </p:cSld>
  <p:clrMapOvr>
    <a:masterClrMapping xmlns:a="http://schemas.openxmlformats.org/drawingml/2006/main"/>
  </p:clrMapOvr>
</p:sld>
</file>