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f89d3e0bda43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19138a5ab4069"/>
  </p:sldMasterIdLst>
  <p:sldIdLst>
    <p:sldId xmlns:r="http://schemas.openxmlformats.org/officeDocument/2006/relationships" id="256" r:id="R39ae7ac34bd44754"/>
    <p:sldId xmlns:r="http://schemas.openxmlformats.org/officeDocument/2006/relationships" id="257" r:id="Rd17cc6bf97aa40e0"/>
    <p:sldId xmlns:r="http://schemas.openxmlformats.org/officeDocument/2006/relationships" id="258" r:id="R2774577fd6274b59"/>
    <p:sldId xmlns:r="http://schemas.openxmlformats.org/officeDocument/2006/relationships" id="259" r:id="R7b49e9f6cd824810"/>
    <p:sldId xmlns:r="http://schemas.openxmlformats.org/officeDocument/2006/relationships" id="260" r:id="Re622bc6f23764be5"/>
    <p:sldId xmlns:r="http://schemas.openxmlformats.org/officeDocument/2006/relationships" id="261" r:id="R43ba788383b84abe"/>
    <p:sldId xmlns:r="http://schemas.openxmlformats.org/officeDocument/2006/relationships" id="262" r:id="Ra997d25b1e7f4a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19138a5ab4069" /><Relationship Type="http://schemas.openxmlformats.org/officeDocument/2006/relationships/slide" Target="/ppt/slides/slide1.xml" Id="R39ae7ac34bd44754" /><Relationship Type="http://schemas.openxmlformats.org/officeDocument/2006/relationships/slide" Target="/ppt/slides/slide2.xml" Id="Rd17cc6bf97aa40e0" /><Relationship Type="http://schemas.openxmlformats.org/officeDocument/2006/relationships/slide" Target="/ppt/slides/slide3.xml" Id="R2774577fd6274b59" /><Relationship Type="http://schemas.openxmlformats.org/officeDocument/2006/relationships/slide" Target="/ppt/slides/slide4.xml" Id="R7b49e9f6cd824810" /><Relationship Type="http://schemas.openxmlformats.org/officeDocument/2006/relationships/slide" Target="/ppt/slides/slide5.xml" Id="Re622bc6f23764be5" /><Relationship Type="http://schemas.openxmlformats.org/officeDocument/2006/relationships/slide" Target="/ppt/slides/slide6.xml" Id="R43ba788383b84abe" /><Relationship Type="http://schemas.openxmlformats.org/officeDocument/2006/relationships/slide" Target="/ppt/slides/slide7.xml" Id="Ra997d25b1e7f4a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9b2ab32bd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156a5e1fe4581" /><Relationship Type="http://schemas.openxmlformats.org/officeDocument/2006/relationships/theme" Target="/ppt/slideMasters/theme/theme1.xml" Id="Rc6fb324b6f70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9156a5e1fe45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d7affccad4f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92b7dcfc74e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6e2e07eb144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a5d5de9c543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9dcd558f64d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9e9b33c214d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34902542641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AVIMA REGNSKAP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1 461 982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143 197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3 161 946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MARTHINUSSEN ANN HELENE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Austliveien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818 430 892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