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f5d1abebc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bdd7a702b4994"/>
  </p:sldMasterIdLst>
  <p:sldIdLst>
    <p:sldId xmlns:r="http://schemas.openxmlformats.org/officeDocument/2006/relationships" id="256" r:id="R3928b1a0887749e2"/>
    <p:sldId xmlns:r="http://schemas.openxmlformats.org/officeDocument/2006/relationships" id="257" r:id="R68913c7a73624a6f"/>
    <p:sldId xmlns:r="http://schemas.openxmlformats.org/officeDocument/2006/relationships" id="258" r:id="Rfda19b71f79a483b"/>
    <p:sldId xmlns:r="http://schemas.openxmlformats.org/officeDocument/2006/relationships" id="259" r:id="Ra0e253b66b2a4ebc"/>
    <p:sldId xmlns:r="http://schemas.openxmlformats.org/officeDocument/2006/relationships" id="260" r:id="R744e9b97ec1645df"/>
    <p:sldId xmlns:r="http://schemas.openxmlformats.org/officeDocument/2006/relationships" id="261" r:id="R067569d8525246d9"/>
    <p:sldId xmlns:r="http://schemas.openxmlformats.org/officeDocument/2006/relationships" id="262" r:id="R583178ab9ba0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bdd7a702b4994" /><Relationship Type="http://schemas.openxmlformats.org/officeDocument/2006/relationships/slide" Target="/ppt/slides/slide1.xml" Id="R3928b1a0887749e2" /><Relationship Type="http://schemas.openxmlformats.org/officeDocument/2006/relationships/slide" Target="/ppt/slides/slide2.xml" Id="R68913c7a73624a6f" /><Relationship Type="http://schemas.openxmlformats.org/officeDocument/2006/relationships/slide" Target="/ppt/slides/slide3.xml" Id="Rfda19b71f79a483b" /><Relationship Type="http://schemas.openxmlformats.org/officeDocument/2006/relationships/slide" Target="/ppt/slides/slide4.xml" Id="Ra0e253b66b2a4ebc" /><Relationship Type="http://schemas.openxmlformats.org/officeDocument/2006/relationships/slide" Target="/ppt/slides/slide5.xml" Id="R744e9b97ec1645df" /><Relationship Type="http://schemas.openxmlformats.org/officeDocument/2006/relationships/slide" Target="/ppt/slides/slide6.xml" Id="R067569d8525246d9" /><Relationship Type="http://schemas.openxmlformats.org/officeDocument/2006/relationships/slide" Target="/ppt/slides/slide7.xml" Id="R583178ab9ba0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0ae2ef493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c8fdeb88453a" /><Relationship Type="http://schemas.openxmlformats.org/officeDocument/2006/relationships/theme" Target="/ppt/slideMasters/theme/theme1.xml" Id="Rad24148bbdeb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8c8fdeb88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5e86ef53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ac715bc7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6eb97357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48511bbe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537adb62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0e37db37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71a99c78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MALVIN SVENDSEN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STEFANIE KLEIS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