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5d50e9164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a9f70faee473f"/>
  </p:sldMasterIdLst>
  <p:sldIdLst>
    <p:sldId xmlns:r="http://schemas.openxmlformats.org/officeDocument/2006/relationships" id="256" r:id="Rf95e4eab79064cf1"/>
    <p:sldId xmlns:r="http://schemas.openxmlformats.org/officeDocument/2006/relationships" id="257" r:id="R8ff8cc4aa4da443b"/>
    <p:sldId xmlns:r="http://schemas.openxmlformats.org/officeDocument/2006/relationships" id="258" r:id="R73a0d0d6a17546ed"/>
    <p:sldId xmlns:r="http://schemas.openxmlformats.org/officeDocument/2006/relationships" id="259" r:id="R4266458c50a74ec4"/>
    <p:sldId xmlns:r="http://schemas.openxmlformats.org/officeDocument/2006/relationships" id="260" r:id="Re84da92d3e064e7b"/>
    <p:sldId xmlns:r="http://schemas.openxmlformats.org/officeDocument/2006/relationships" id="261" r:id="R5f40330ce9184588"/>
    <p:sldId xmlns:r="http://schemas.openxmlformats.org/officeDocument/2006/relationships" id="262" r:id="Rc8eb3b138398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a9f70faee473f" /><Relationship Type="http://schemas.openxmlformats.org/officeDocument/2006/relationships/slide" Target="/ppt/slides/slide1.xml" Id="Rf95e4eab79064cf1" /><Relationship Type="http://schemas.openxmlformats.org/officeDocument/2006/relationships/slide" Target="/ppt/slides/slide2.xml" Id="R8ff8cc4aa4da443b" /><Relationship Type="http://schemas.openxmlformats.org/officeDocument/2006/relationships/slide" Target="/ppt/slides/slide3.xml" Id="R73a0d0d6a17546ed" /><Relationship Type="http://schemas.openxmlformats.org/officeDocument/2006/relationships/slide" Target="/ppt/slides/slide4.xml" Id="R4266458c50a74ec4" /><Relationship Type="http://schemas.openxmlformats.org/officeDocument/2006/relationships/slide" Target="/ppt/slides/slide5.xml" Id="Re84da92d3e064e7b" /><Relationship Type="http://schemas.openxmlformats.org/officeDocument/2006/relationships/slide" Target="/ppt/slides/slide6.xml" Id="R5f40330ce9184588" /><Relationship Type="http://schemas.openxmlformats.org/officeDocument/2006/relationships/slide" Target="/ppt/slides/slide7.xml" Id="Rc8eb3b138398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1f8f81bd7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51de4c1604871" /><Relationship Type="http://schemas.openxmlformats.org/officeDocument/2006/relationships/theme" Target="/ppt/slideMasters/theme/theme1.xml" Id="R1a32fe15dd9e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51de4c160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22dd41e6f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e7fe039a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0d094a086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b6956e345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90a8ce83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cadbff85d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081d9971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38 942 461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42 891 530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