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aeb8452eec42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5c2649535644c2"/>
  </p:sldMasterIdLst>
  <p:sldIdLst>
    <p:sldId xmlns:r="http://schemas.openxmlformats.org/officeDocument/2006/relationships" id="256" r:id="Rceb8d46ee09b4bf2"/>
    <p:sldId xmlns:r="http://schemas.openxmlformats.org/officeDocument/2006/relationships" id="257" r:id="R78b910329df4498b"/>
    <p:sldId xmlns:r="http://schemas.openxmlformats.org/officeDocument/2006/relationships" id="258" r:id="R530a2fd078194e1e"/>
    <p:sldId xmlns:r="http://schemas.openxmlformats.org/officeDocument/2006/relationships" id="259" r:id="R24837d5ec5d74e08"/>
    <p:sldId xmlns:r="http://schemas.openxmlformats.org/officeDocument/2006/relationships" id="260" r:id="Rdc4f743eaecc4b80"/>
    <p:sldId xmlns:r="http://schemas.openxmlformats.org/officeDocument/2006/relationships" id="261" r:id="R810d6b1318724c5d"/>
    <p:sldId xmlns:r="http://schemas.openxmlformats.org/officeDocument/2006/relationships" id="262" r:id="R9c3b08fb7ac143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5c2649535644c2" /><Relationship Type="http://schemas.openxmlformats.org/officeDocument/2006/relationships/slide" Target="/ppt/slides/slide1.xml" Id="Rceb8d46ee09b4bf2" /><Relationship Type="http://schemas.openxmlformats.org/officeDocument/2006/relationships/slide" Target="/ppt/slides/slide2.xml" Id="R78b910329df4498b" /><Relationship Type="http://schemas.openxmlformats.org/officeDocument/2006/relationships/slide" Target="/ppt/slides/slide3.xml" Id="R530a2fd078194e1e" /><Relationship Type="http://schemas.openxmlformats.org/officeDocument/2006/relationships/slide" Target="/ppt/slides/slide4.xml" Id="R24837d5ec5d74e08" /><Relationship Type="http://schemas.openxmlformats.org/officeDocument/2006/relationships/slide" Target="/ppt/slides/slide5.xml" Id="Rdc4f743eaecc4b80" /><Relationship Type="http://schemas.openxmlformats.org/officeDocument/2006/relationships/slide" Target="/ppt/slides/slide6.xml" Id="R810d6b1318724c5d" /><Relationship Type="http://schemas.openxmlformats.org/officeDocument/2006/relationships/slide" Target="/ppt/slides/slide7.xml" Id="R9c3b08fb7ac143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d970189b6e4e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00c53745b04732" /><Relationship Type="http://schemas.openxmlformats.org/officeDocument/2006/relationships/theme" Target="/ppt/slideMasters/theme/theme1.xml" Id="R725ddbf9e36349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00c53745b047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d087e20794a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5abadcc01644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71342830446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926d3f617b41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3c54bee9541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9bf2bfd4a4d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64223c25840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LØVLI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LØVLI HOLDING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−38 425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−287 462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2 998 965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OLAV LØVLI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Trekanten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7604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818 264 682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HOLDING AS</a:t>
            </a:r>
          </a:p>
        </p:txBody>
      </p:sp>
    </p:spTree>
  </p:cSld>
  <p:clrMapOvr>
    <a:masterClrMapping xmlns:a="http://schemas.openxmlformats.org/drawingml/2006/main"/>
  </p:clrMapOvr>
</p:sld>
</file>