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f1be331f3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4f7029e49e4465"/>
  </p:sldMasterIdLst>
  <p:sldIdLst>
    <p:sldId xmlns:r="http://schemas.openxmlformats.org/officeDocument/2006/relationships" id="256" r:id="R9eba413d05f44e51"/>
    <p:sldId xmlns:r="http://schemas.openxmlformats.org/officeDocument/2006/relationships" id="257" r:id="R8b3f2aab81e546fa"/>
    <p:sldId xmlns:r="http://schemas.openxmlformats.org/officeDocument/2006/relationships" id="258" r:id="Rfb7530dac649492f"/>
    <p:sldId xmlns:r="http://schemas.openxmlformats.org/officeDocument/2006/relationships" id="259" r:id="Raf4349f19f044bba"/>
    <p:sldId xmlns:r="http://schemas.openxmlformats.org/officeDocument/2006/relationships" id="260" r:id="Ra2a9343d62da4789"/>
    <p:sldId xmlns:r="http://schemas.openxmlformats.org/officeDocument/2006/relationships" id="261" r:id="Rc51cd9882ece433d"/>
    <p:sldId xmlns:r="http://schemas.openxmlformats.org/officeDocument/2006/relationships" id="262" r:id="R9ed86f32ef8c41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f7029e49e4465" /><Relationship Type="http://schemas.openxmlformats.org/officeDocument/2006/relationships/slide" Target="/ppt/slides/slide1.xml" Id="R9eba413d05f44e51" /><Relationship Type="http://schemas.openxmlformats.org/officeDocument/2006/relationships/slide" Target="/ppt/slides/slide2.xml" Id="R8b3f2aab81e546fa" /><Relationship Type="http://schemas.openxmlformats.org/officeDocument/2006/relationships/slide" Target="/ppt/slides/slide3.xml" Id="Rfb7530dac649492f" /><Relationship Type="http://schemas.openxmlformats.org/officeDocument/2006/relationships/slide" Target="/ppt/slides/slide4.xml" Id="Raf4349f19f044bba" /><Relationship Type="http://schemas.openxmlformats.org/officeDocument/2006/relationships/slide" Target="/ppt/slides/slide5.xml" Id="Ra2a9343d62da4789" /><Relationship Type="http://schemas.openxmlformats.org/officeDocument/2006/relationships/slide" Target="/ppt/slides/slide6.xml" Id="Rc51cd9882ece433d" /><Relationship Type="http://schemas.openxmlformats.org/officeDocument/2006/relationships/slide" Target="/ppt/slides/slide7.xml" Id="R9ed86f32ef8c41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61e068ba8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8a8fe36b04c9e" /><Relationship Type="http://schemas.openxmlformats.org/officeDocument/2006/relationships/theme" Target="/ppt/slideMasters/theme/theme1.xml" Id="Red6e0b7435ac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8a8fe36b04c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86fb2b1984e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4a362ab7c4a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46141f8394b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67f2005b6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d974c442343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cbae8661742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cd11530ec40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AND 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AND C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2 866 527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CHRISTIAN AQUILIZAN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Ihlens vei 60C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1465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818 158 912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