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0343168bf540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c3cd07381a4af5"/>
  </p:sldMasterIdLst>
  <p:sldIdLst>
    <p:sldId xmlns:r="http://schemas.openxmlformats.org/officeDocument/2006/relationships" id="256" r:id="Rece5ef6fa5c94588"/>
    <p:sldId xmlns:r="http://schemas.openxmlformats.org/officeDocument/2006/relationships" id="257" r:id="R63db7103c1554280"/>
    <p:sldId xmlns:r="http://schemas.openxmlformats.org/officeDocument/2006/relationships" id="258" r:id="R92cb35f706fa482d"/>
    <p:sldId xmlns:r="http://schemas.openxmlformats.org/officeDocument/2006/relationships" id="259" r:id="R17f2e359989f46fd"/>
    <p:sldId xmlns:r="http://schemas.openxmlformats.org/officeDocument/2006/relationships" id="260" r:id="R15c74f535da6470c"/>
    <p:sldId xmlns:r="http://schemas.openxmlformats.org/officeDocument/2006/relationships" id="261" r:id="Ra3865fb217f245e5"/>
    <p:sldId xmlns:r="http://schemas.openxmlformats.org/officeDocument/2006/relationships" id="262" r:id="Ra3a1222823614e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c3cd07381a4af5" /><Relationship Type="http://schemas.openxmlformats.org/officeDocument/2006/relationships/slide" Target="/ppt/slides/slide1.xml" Id="Rece5ef6fa5c94588" /><Relationship Type="http://schemas.openxmlformats.org/officeDocument/2006/relationships/slide" Target="/ppt/slides/slide2.xml" Id="R63db7103c1554280" /><Relationship Type="http://schemas.openxmlformats.org/officeDocument/2006/relationships/slide" Target="/ppt/slides/slide3.xml" Id="R92cb35f706fa482d" /><Relationship Type="http://schemas.openxmlformats.org/officeDocument/2006/relationships/slide" Target="/ppt/slides/slide4.xml" Id="R17f2e359989f46fd" /><Relationship Type="http://schemas.openxmlformats.org/officeDocument/2006/relationships/slide" Target="/ppt/slides/slide5.xml" Id="R15c74f535da6470c" /><Relationship Type="http://schemas.openxmlformats.org/officeDocument/2006/relationships/slide" Target="/ppt/slides/slide6.xml" Id="Ra3865fb217f245e5" /><Relationship Type="http://schemas.openxmlformats.org/officeDocument/2006/relationships/slide" Target="/ppt/slides/slide7.xml" Id="Ra3a1222823614e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8443399cd943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cdc1d90304dd5" /><Relationship Type="http://schemas.openxmlformats.org/officeDocument/2006/relationships/theme" Target="/ppt/slideMasters/theme/theme1.xml" Id="R50a8c9b2beed40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3cdc1d90304d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a03cc690b46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f96cdda8545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3064fbff448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c3ad4a78142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2bb43baf94d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ddac8384149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28fdf2f3a42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 HEGGEM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HEGGEM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HEGGEM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HEGGEM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HEGGEM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HEGGEM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619 462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10 864 340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13 058 713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HEGGEM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HEGGEM NILS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HEGGEM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Øran Øst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818 144 032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HEGGEM AS</a:t>
            </a:r>
          </a:p>
        </p:txBody>
      </p:sp>
    </p:spTree>
  </p:cSld>
  <p:clrMapOvr>
    <a:masterClrMapping xmlns:a="http://schemas.openxmlformats.org/drawingml/2006/main"/>
  </p:clrMapOvr>
</p:sld>
</file>