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3d4494268a46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25c478d594119"/>
  </p:sldMasterIdLst>
  <p:sldIdLst>
    <p:sldId xmlns:r="http://schemas.openxmlformats.org/officeDocument/2006/relationships" id="256" r:id="R9b14b85d7b1d4f67"/>
    <p:sldId xmlns:r="http://schemas.openxmlformats.org/officeDocument/2006/relationships" id="257" r:id="Rb462eff435354648"/>
    <p:sldId xmlns:r="http://schemas.openxmlformats.org/officeDocument/2006/relationships" id="258" r:id="R4e8c3a9539f14d92"/>
    <p:sldId xmlns:r="http://schemas.openxmlformats.org/officeDocument/2006/relationships" id="259" r:id="R5eac5bb5f8264550"/>
    <p:sldId xmlns:r="http://schemas.openxmlformats.org/officeDocument/2006/relationships" id="260" r:id="Rb05f228256e34449"/>
    <p:sldId xmlns:r="http://schemas.openxmlformats.org/officeDocument/2006/relationships" id="261" r:id="R133216df192b44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25c478d594119" /><Relationship Type="http://schemas.openxmlformats.org/officeDocument/2006/relationships/slide" Target="/ppt/slides/slide1.xml" Id="R9b14b85d7b1d4f67" /><Relationship Type="http://schemas.openxmlformats.org/officeDocument/2006/relationships/slide" Target="/ppt/slides/slide2.xml" Id="Rb462eff435354648" /><Relationship Type="http://schemas.openxmlformats.org/officeDocument/2006/relationships/slide" Target="/ppt/slides/slide3.xml" Id="R4e8c3a9539f14d92" /><Relationship Type="http://schemas.openxmlformats.org/officeDocument/2006/relationships/slide" Target="/ppt/slides/slide4.xml" Id="R5eac5bb5f8264550" /><Relationship Type="http://schemas.openxmlformats.org/officeDocument/2006/relationships/slide" Target="/ppt/slides/slide5.xml" Id="Rb05f228256e34449" /><Relationship Type="http://schemas.openxmlformats.org/officeDocument/2006/relationships/slide" Target="/ppt/slides/slide6.xml" Id="R133216df192b44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92a3175d4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1b41455a34c31" /><Relationship Type="http://schemas.openxmlformats.org/officeDocument/2006/relationships/theme" Target="/ppt/slideMasters/theme/theme1.xml" Id="R736d9826560442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91b41455a34c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09a439dfd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c730956334f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55ccbb6224d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85768ca7448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491f5106c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5cf6dff63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HEGGEM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818 144 032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