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ad5051ae22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051f79103435c"/>
  </p:sldMasterIdLst>
  <p:sldIdLst>
    <p:sldId xmlns:r="http://schemas.openxmlformats.org/officeDocument/2006/relationships" id="256" r:id="Red4ad048c54c419d"/>
    <p:sldId xmlns:r="http://schemas.openxmlformats.org/officeDocument/2006/relationships" id="257" r:id="Re8791a35153648f0"/>
    <p:sldId xmlns:r="http://schemas.openxmlformats.org/officeDocument/2006/relationships" id="258" r:id="R041237fe0b9b4b3b"/>
    <p:sldId xmlns:r="http://schemas.openxmlformats.org/officeDocument/2006/relationships" id="259" r:id="R42e1134e616642f0"/>
    <p:sldId xmlns:r="http://schemas.openxmlformats.org/officeDocument/2006/relationships" id="260" r:id="R15ca92f297274e4b"/>
    <p:sldId xmlns:r="http://schemas.openxmlformats.org/officeDocument/2006/relationships" id="261" r:id="R0913a321caeb4c36"/>
    <p:sldId xmlns:r="http://schemas.openxmlformats.org/officeDocument/2006/relationships" id="262" r:id="Rd05b297ec8d0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051f79103435c" /><Relationship Type="http://schemas.openxmlformats.org/officeDocument/2006/relationships/slide" Target="/ppt/slides/slide1.xml" Id="Red4ad048c54c419d" /><Relationship Type="http://schemas.openxmlformats.org/officeDocument/2006/relationships/slide" Target="/ppt/slides/slide2.xml" Id="Re8791a35153648f0" /><Relationship Type="http://schemas.openxmlformats.org/officeDocument/2006/relationships/slide" Target="/ppt/slides/slide3.xml" Id="R041237fe0b9b4b3b" /><Relationship Type="http://schemas.openxmlformats.org/officeDocument/2006/relationships/slide" Target="/ppt/slides/slide4.xml" Id="R42e1134e616642f0" /><Relationship Type="http://schemas.openxmlformats.org/officeDocument/2006/relationships/slide" Target="/ppt/slides/slide5.xml" Id="R15ca92f297274e4b" /><Relationship Type="http://schemas.openxmlformats.org/officeDocument/2006/relationships/slide" Target="/ppt/slides/slide6.xml" Id="R0913a321caeb4c36" /><Relationship Type="http://schemas.openxmlformats.org/officeDocument/2006/relationships/slide" Target="/ppt/slides/slide7.xml" Id="Rd05b297ec8d0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b01dd993f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37240c004704" /><Relationship Type="http://schemas.openxmlformats.org/officeDocument/2006/relationships/theme" Target="/ppt/slideMasters/theme/theme1.xml" Id="Rb9939248f580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537240c0047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f3fcbb95b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b88816d3f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ecab97e74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fbe441d34f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29c53737645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e0f5d47054d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e80491cc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WIGGO ERICHSEN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WIGGO ERICHSEN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21 260 814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395 096 328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420 476 944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ERICHSEN WIGGO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818 131 062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