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98f96c4107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7323146144035"/>
  </p:sldMasterIdLst>
  <p:sldIdLst>
    <p:sldId xmlns:r="http://schemas.openxmlformats.org/officeDocument/2006/relationships" id="256" r:id="Rd26e100022bd4f97"/>
    <p:sldId xmlns:r="http://schemas.openxmlformats.org/officeDocument/2006/relationships" id="257" r:id="Re8a481c5bb844e8c"/>
    <p:sldId xmlns:r="http://schemas.openxmlformats.org/officeDocument/2006/relationships" id="258" r:id="R8f2787ae109941de"/>
    <p:sldId xmlns:r="http://schemas.openxmlformats.org/officeDocument/2006/relationships" id="259" r:id="Rf00416b3267147d8"/>
    <p:sldId xmlns:r="http://schemas.openxmlformats.org/officeDocument/2006/relationships" id="260" r:id="R9d70d3c039e24021"/>
    <p:sldId xmlns:r="http://schemas.openxmlformats.org/officeDocument/2006/relationships" id="261" r:id="R44f9c119ed8e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7323146144035" /><Relationship Type="http://schemas.openxmlformats.org/officeDocument/2006/relationships/slide" Target="/ppt/slides/slide1.xml" Id="Rd26e100022bd4f97" /><Relationship Type="http://schemas.openxmlformats.org/officeDocument/2006/relationships/slide" Target="/ppt/slides/slide2.xml" Id="Re8a481c5bb844e8c" /><Relationship Type="http://schemas.openxmlformats.org/officeDocument/2006/relationships/slide" Target="/ppt/slides/slide3.xml" Id="R8f2787ae109941de" /><Relationship Type="http://schemas.openxmlformats.org/officeDocument/2006/relationships/slide" Target="/ppt/slides/slide4.xml" Id="Rf00416b3267147d8" /><Relationship Type="http://schemas.openxmlformats.org/officeDocument/2006/relationships/slide" Target="/ppt/slides/slide5.xml" Id="R9d70d3c039e24021" /><Relationship Type="http://schemas.openxmlformats.org/officeDocument/2006/relationships/slide" Target="/ppt/slides/slide6.xml" Id="R44f9c119ed8e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c46a2fd2c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ae49835404da8" /><Relationship Type="http://schemas.openxmlformats.org/officeDocument/2006/relationships/theme" Target="/ppt/slideMasters/theme/theme1.xml" Id="R1f9dc73db0164c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5ae4983540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af61bcee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125a97cd3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ab8e7a88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5561a6e8b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e496bc19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b5923143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WIGGO ERICHSEN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818 131 062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WIGGO ERICHSEN HOLDING AS</a:t>
            </a:r>
          </a:p>
        </p:txBody>
      </p:sp>
    </p:spTree>
  </p:cSld>
  <p:clrMapOvr>
    <a:masterClrMapping xmlns:a="http://schemas.openxmlformats.org/drawingml/2006/main"/>
  </p:clrMapOvr>
</p:sld>
</file>