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7d588ab94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d625edde24dd2"/>
  </p:sldMasterIdLst>
  <p:sldIdLst>
    <p:sldId xmlns:r="http://schemas.openxmlformats.org/officeDocument/2006/relationships" id="256" r:id="Rc6f2ec15ff6d43dc"/>
    <p:sldId xmlns:r="http://schemas.openxmlformats.org/officeDocument/2006/relationships" id="257" r:id="R41e67aaf4e2b4bdb"/>
    <p:sldId xmlns:r="http://schemas.openxmlformats.org/officeDocument/2006/relationships" id="258" r:id="Re10514143fc74019"/>
    <p:sldId xmlns:r="http://schemas.openxmlformats.org/officeDocument/2006/relationships" id="259" r:id="Ra2730702dbc241c8"/>
    <p:sldId xmlns:r="http://schemas.openxmlformats.org/officeDocument/2006/relationships" id="260" r:id="Rb1ff9aa36b944545"/>
    <p:sldId xmlns:r="http://schemas.openxmlformats.org/officeDocument/2006/relationships" id="261" r:id="R14f7cef2bce948b3"/>
    <p:sldId xmlns:r="http://schemas.openxmlformats.org/officeDocument/2006/relationships" id="262" r:id="Re89bc9f21ada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d625edde24dd2" /><Relationship Type="http://schemas.openxmlformats.org/officeDocument/2006/relationships/slide" Target="/ppt/slides/slide1.xml" Id="Rc6f2ec15ff6d43dc" /><Relationship Type="http://schemas.openxmlformats.org/officeDocument/2006/relationships/slide" Target="/ppt/slides/slide2.xml" Id="R41e67aaf4e2b4bdb" /><Relationship Type="http://schemas.openxmlformats.org/officeDocument/2006/relationships/slide" Target="/ppt/slides/slide3.xml" Id="Re10514143fc74019" /><Relationship Type="http://schemas.openxmlformats.org/officeDocument/2006/relationships/slide" Target="/ppt/slides/slide4.xml" Id="Ra2730702dbc241c8" /><Relationship Type="http://schemas.openxmlformats.org/officeDocument/2006/relationships/slide" Target="/ppt/slides/slide5.xml" Id="Rb1ff9aa36b944545" /><Relationship Type="http://schemas.openxmlformats.org/officeDocument/2006/relationships/slide" Target="/ppt/slides/slide6.xml" Id="R14f7cef2bce948b3" /><Relationship Type="http://schemas.openxmlformats.org/officeDocument/2006/relationships/slide" Target="/ppt/slides/slide7.xml" Id="Re89bc9f21ada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acd61bfa9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cd2ed5e94e0d" /><Relationship Type="http://schemas.openxmlformats.org/officeDocument/2006/relationships/theme" Target="/ppt/slideMasters/theme/theme1.xml" Id="R8fb6e3f957a7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fcd2ed5e9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12ba7e9ff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9556b235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2947b303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317b566a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655fc9503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28f94769d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09c37a56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CFPH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CFPH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29 581 108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308 556 215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328 584 150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CAMAR AS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PIREN HOLDING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