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58ec47d3b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124eef1e1429a"/>
  </p:sldMasterIdLst>
  <p:sldIdLst>
    <p:sldId xmlns:r="http://schemas.openxmlformats.org/officeDocument/2006/relationships" id="256" r:id="Ra5494f557c5e4ae5"/>
    <p:sldId xmlns:r="http://schemas.openxmlformats.org/officeDocument/2006/relationships" id="257" r:id="R4ecf106cd8f84ce3"/>
    <p:sldId xmlns:r="http://schemas.openxmlformats.org/officeDocument/2006/relationships" id="258" r:id="Rb76a954a17c249d4"/>
    <p:sldId xmlns:r="http://schemas.openxmlformats.org/officeDocument/2006/relationships" id="259" r:id="R9e2633af98e54ba9"/>
    <p:sldId xmlns:r="http://schemas.openxmlformats.org/officeDocument/2006/relationships" id="260" r:id="R5bb36af381d44766"/>
    <p:sldId xmlns:r="http://schemas.openxmlformats.org/officeDocument/2006/relationships" id="261" r:id="Rda9ab61b59804665"/>
    <p:sldId xmlns:r="http://schemas.openxmlformats.org/officeDocument/2006/relationships" id="262" r:id="Rd58603e2d4ae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124eef1e1429a" /><Relationship Type="http://schemas.openxmlformats.org/officeDocument/2006/relationships/slide" Target="/ppt/slides/slide1.xml" Id="Ra5494f557c5e4ae5" /><Relationship Type="http://schemas.openxmlformats.org/officeDocument/2006/relationships/slide" Target="/ppt/slides/slide2.xml" Id="R4ecf106cd8f84ce3" /><Relationship Type="http://schemas.openxmlformats.org/officeDocument/2006/relationships/slide" Target="/ppt/slides/slide3.xml" Id="Rb76a954a17c249d4" /><Relationship Type="http://schemas.openxmlformats.org/officeDocument/2006/relationships/slide" Target="/ppt/slides/slide4.xml" Id="R9e2633af98e54ba9" /><Relationship Type="http://schemas.openxmlformats.org/officeDocument/2006/relationships/slide" Target="/ppt/slides/slide5.xml" Id="R5bb36af381d44766" /><Relationship Type="http://schemas.openxmlformats.org/officeDocument/2006/relationships/slide" Target="/ppt/slides/slide6.xml" Id="Rda9ab61b59804665" /><Relationship Type="http://schemas.openxmlformats.org/officeDocument/2006/relationships/slide" Target="/ppt/slides/slide7.xml" Id="Rd58603e2d4ae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4bb6da02b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4d10127a4c21" /><Relationship Type="http://schemas.openxmlformats.org/officeDocument/2006/relationships/theme" Target="/ppt/slideMasters/theme/theme1.xml" Id="Rdc9a36bd9e55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b4d10127a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ca0e39ec5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0c299400e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3d9144320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bd9175bd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fe285652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0bbbf4c09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826435dc5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617 827 031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627 862 811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HOLDINGS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LAMHOLMANE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