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0459ddbd0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702abf87d4209"/>
  </p:sldMasterIdLst>
  <p:sldIdLst>
    <p:sldId xmlns:r="http://schemas.openxmlformats.org/officeDocument/2006/relationships" id="256" r:id="R69949f301a6e4561"/>
    <p:sldId xmlns:r="http://schemas.openxmlformats.org/officeDocument/2006/relationships" id="257" r:id="Re3c41fd0554b45e2"/>
    <p:sldId xmlns:r="http://schemas.openxmlformats.org/officeDocument/2006/relationships" id="258" r:id="R8e691db7b07042e7"/>
    <p:sldId xmlns:r="http://schemas.openxmlformats.org/officeDocument/2006/relationships" id="259" r:id="R6e8917e876ec4182"/>
    <p:sldId xmlns:r="http://schemas.openxmlformats.org/officeDocument/2006/relationships" id="260" r:id="R7e21a912a5ec48bb"/>
    <p:sldId xmlns:r="http://schemas.openxmlformats.org/officeDocument/2006/relationships" id="261" r:id="Ra74e2b0c87bd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702abf87d4209" /><Relationship Type="http://schemas.openxmlformats.org/officeDocument/2006/relationships/slide" Target="/ppt/slides/slide1.xml" Id="R69949f301a6e4561" /><Relationship Type="http://schemas.openxmlformats.org/officeDocument/2006/relationships/slide" Target="/ppt/slides/slide2.xml" Id="Re3c41fd0554b45e2" /><Relationship Type="http://schemas.openxmlformats.org/officeDocument/2006/relationships/slide" Target="/ppt/slides/slide3.xml" Id="R8e691db7b07042e7" /><Relationship Type="http://schemas.openxmlformats.org/officeDocument/2006/relationships/slide" Target="/ppt/slides/slide4.xml" Id="R6e8917e876ec4182" /><Relationship Type="http://schemas.openxmlformats.org/officeDocument/2006/relationships/slide" Target="/ppt/slides/slide5.xml" Id="R7e21a912a5ec48bb" /><Relationship Type="http://schemas.openxmlformats.org/officeDocument/2006/relationships/slide" Target="/ppt/slides/slide6.xml" Id="Ra74e2b0c87bd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077f24d86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80269586a4f48" /><Relationship Type="http://schemas.openxmlformats.org/officeDocument/2006/relationships/theme" Target="/ppt/slideMasters/theme/theme1.xml" Id="R6909357cc5a3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80269586a4f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ddbd3844c45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736059732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ec2ac003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0c00b158c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28204264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933e1b68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