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5dabc13e8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700f822a9488b"/>
  </p:sldMasterIdLst>
  <p:sldIdLst>
    <p:sldId xmlns:r="http://schemas.openxmlformats.org/officeDocument/2006/relationships" id="256" r:id="R714c9f3db8974d44"/>
    <p:sldId xmlns:r="http://schemas.openxmlformats.org/officeDocument/2006/relationships" id="257" r:id="Re0aa036076c54fa4"/>
    <p:sldId xmlns:r="http://schemas.openxmlformats.org/officeDocument/2006/relationships" id="258" r:id="R020a3f48cca04960"/>
    <p:sldId xmlns:r="http://schemas.openxmlformats.org/officeDocument/2006/relationships" id="259" r:id="R9ff7d1aae5724f5a"/>
    <p:sldId xmlns:r="http://schemas.openxmlformats.org/officeDocument/2006/relationships" id="260" r:id="Rcc46401b0c404a5b"/>
    <p:sldId xmlns:r="http://schemas.openxmlformats.org/officeDocument/2006/relationships" id="261" r:id="R18619bdd30614e6e"/>
    <p:sldId xmlns:r="http://schemas.openxmlformats.org/officeDocument/2006/relationships" id="262" r:id="Ra9de5aad8d8c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700f822a9488b" /><Relationship Type="http://schemas.openxmlformats.org/officeDocument/2006/relationships/slide" Target="/ppt/slides/slide1.xml" Id="R714c9f3db8974d44" /><Relationship Type="http://schemas.openxmlformats.org/officeDocument/2006/relationships/slide" Target="/ppt/slides/slide2.xml" Id="Re0aa036076c54fa4" /><Relationship Type="http://schemas.openxmlformats.org/officeDocument/2006/relationships/slide" Target="/ppt/slides/slide3.xml" Id="R020a3f48cca04960" /><Relationship Type="http://schemas.openxmlformats.org/officeDocument/2006/relationships/slide" Target="/ppt/slides/slide4.xml" Id="R9ff7d1aae5724f5a" /><Relationship Type="http://schemas.openxmlformats.org/officeDocument/2006/relationships/slide" Target="/ppt/slides/slide5.xml" Id="Rcc46401b0c404a5b" /><Relationship Type="http://schemas.openxmlformats.org/officeDocument/2006/relationships/slide" Target="/ppt/slides/slide6.xml" Id="R18619bdd30614e6e" /><Relationship Type="http://schemas.openxmlformats.org/officeDocument/2006/relationships/slide" Target="/ppt/slides/slide7.xml" Id="Ra9de5aad8d8c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4c05777a8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4e9a76e744a1" /><Relationship Type="http://schemas.openxmlformats.org/officeDocument/2006/relationships/theme" Target="/ppt/slideMasters/theme/theme1.xml" Id="Rf4a173d2243b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74e9a76e7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5727ab3a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7c45ac79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e832c2b6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fc930aac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cdc8fcdc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fa9be913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42d72b26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