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03e05e5b4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05d84037c452b"/>
  </p:sldMasterIdLst>
  <p:sldIdLst>
    <p:sldId xmlns:r="http://schemas.openxmlformats.org/officeDocument/2006/relationships" id="256" r:id="R0e3bc3ed731f4d3d"/>
    <p:sldId xmlns:r="http://schemas.openxmlformats.org/officeDocument/2006/relationships" id="257" r:id="R94a9e5b04eee4eb7"/>
    <p:sldId xmlns:r="http://schemas.openxmlformats.org/officeDocument/2006/relationships" id="258" r:id="Rd705fabec4a94883"/>
    <p:sldId xmlns:r="http://schemas.openxmlformats.org/officeDocument/2006/relationships" id="259" r:id="Re18b96bd7afa4732"/>
    <p:sldId xmlns:r="http://schemas.openxmlformats.org/officeDocument/2006/relationships" id="260" r:id="R311c04e66670412a"/>
    <p:sldId xmlns:r="http://schemas.openxmlformats.org/officeDocument/2006/relationships" id="261" r:id="R62834ba0f26b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05d84037c452b" /><Relationship Type="http://schemas.openxmlformats.org/officeDocument/2006/relationships/slide" Target="/ppt/slides/slide1.xml" Id="R0e3bc3ed731f4d3d" /><Relationship Type="http://schemas.openxmlformats.org/officeDocument/2006/relationships/slide" Target="/ppt/slides/slide2.xml" Id="R94a9e5b04eee4eb7" /><Relationship Type="http://schemas.openxmlformats.org/officeDocument/2006/relationships/slide" Target="/ppt/slides/slide3.xml" Id="Rd705fabec4a94883" /><Relationship Type="http://schemas.openxmlformats.org/officeDocument/2006/relationships/slide" Target="/ppt/slides/slide4.xml" Id="Re18b96bd7afa4732" /><Relationship Type="http://schemas.openxmlformats.org/officeDocument/2006/relationships/slide" Target="/ppt/slides/slide5.xml" Id="R311c04e66670412a" /><Relationship Type="http://schemas.openxmlformats.org/officeDocument/2006/relationships/slide" Target="/ppt/slides/slide6.xml" Id="R62834ba0f26b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fc0434aa8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76c1b1534287" /><Relationship Type="http://schemas.openxmlformats.org/officeDocument/2006/relationships/theme" Target="/ppt/slideMasters/theme/theme1.xml" Id="R97a81daa9287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576c1b153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49acb57e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dbf1d251c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11136c82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ba1dc0341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47a63dad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76c92690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