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ec7204744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ddd2eacd5461c"/>
  </p:sldMasterIdLst>
  <p:sldIdLst>
    <p:sldId xmlns:r="http://schemas.openxmlformats.org/officeDocument/2006/relationships" id="256" r:id="Rb82ab5c79b3c4b68"/>
    <p:sldId xmlns:r="http://schemas.openxmlformats.org/officeDocument/2006/relationships" id="257" r:id="R21e4d2b52bfb46d2"/>
    <p:sldId xmlns:r="http://schemas.openxmlformats.org/officeDocument/2006/relationships" id="258" r:id="Rd9781eb21eb94e91"/>
    <p:sldId xmlns:r="http://schemas.openxmlformats.org/officeDocument/2006/relationships" id="259" r:id="R6cdfdc2cf54b4aee"/>
    <p:sldId xmlns:r="http://schemas.openxmlformats.org/officeDocument/2006/relationships" id="260" r:id="R41487f34437b45cd"/>
    <p:sldId xmlns:r="http://schemas.openxmlformats.org/officeDocument/2006/relationships" id="261" r:id="Re04e0f13f2b84195"/>
    <p:sldId xmlns:r="http://schemas.openxmlformats.org/officeDocument/2006/relationships" id="262" r:id="R80781b7c7a8143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ddd2eacd5461c" /><Relationship Type="http://schemas.openxmlformats.org/officeDocument/2006/relationships/slide" Target="/ppt/slides/slide1.xml" Id="Rb82ab5c79b3c4b68" /><Relationship Type="http://schemas.openxmlformats.org/officeDocument/2006/relationships/slide" Target="/ppt/slides/slide2.xml" Id="R21e4d2b52bfb46d2" /><Relationship Type="http://schemas.openxmlformats.org/officeDocument/2006/relationships/slide" Target="/ppt/slides/slide3.xml" Id="Rd9781eb21eb94e91" /><Relationship Type="http://schemas.openxmlformats.org/officeDocument/2006/relationships/slide" Target="/ppt/slides/slide4.xml" Id="R6cdfdc2cf54b4aee" /><Relationship Type="http://schemas.openxmlformats.org/officeDocument/2006/relationships/slide" Target="/ppt/slides/slide5.xml" Id="R41487f34437b45cd" /><Relationship Type="http://schemas.openxmlformats.org/officeDocument/2006/relationships/slide" Target="/ppt/slides/slide6.xml" Id="Re04e0f13f2b84195" /><Relationship Type="http://schemas.openxmlformats.org/officeDocument/2006/relationships/slide" Target="/ppt/slides/slide7.xml" Id="R80781b7c7a8143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edfa6dcd343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cfc20d1e24e22" /><Relationship Type="http://schemas.openxmlformats.org/officeDocument/2006/relationships/theme" Target="/ppt/slideMasters/theme/theme1.xml" Id="Rc3c8e64aa876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cfc20d1e24e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b6ddc9094e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5fa231da74b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40fde28fc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d543eebb24a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27f0bc80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7712c293344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daad86b63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SKYFER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SKYFER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4 401 255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CHRISTOFFER AFEEF WIESE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hello@skyfer.no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www.skyfer.no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818 051 972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SKYFER AS</a:t>
            </a:r>
          </a:p>
        </p:txBody>
      </p:sp>
    </p:spTree>
  </p:cSld>
  <p:clrMapOvr>
    <a:masterClrMapping xmlns:a="http://schemas.openxmlformats.org/drawingml/2006/main"/>
  </p:clrMapOvr>
</p:sld>
</file>