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6389f7444346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ed08afee524d92"/>
  </p:sldMasterIdLst>
  <p:sldIdLst>
    <p:sldId xmlns:r="http://schemas.openxmlformats.org/officeDocument/2006/relationships" id="256" r:id="Rdb4b3ecb895f4d8f"/>
    <p:sldId xmlns:r="http://schemas.openxmlformats.org/officeDocument/2006/relationships" id="257" r:id="R06efa6066c4648f1"/>
    <p:sldId xmlns:r="http://schemas.openxmlformats.org/officeDocument/2006/relationships" id="258" r:id="R62713d28051e4c0b"/>
    <p:sldId xmlns:r="http://schemas.openxmlformats.org/officeDocument/2006/relationships" id="259" r:id="R28c1b0bbf1ef496b"/>
    <p:sldId xmlns:r="http://schemas.openxmlformats.org/officeDocument/2006/relationships" id="260" r:id="R13e1f64c10fe4512"/>
    <p:sldId xmlns:r="http://schemas.openxmlformats.org/officeDocument/2006/relationships" id="261" r:id="Rd5a8f4e7b3064886"/>
    <p:sldId xmlns:r="http://schemas.openxmlformats.org/officeDocument/2006/relationships" id="262" r:id="R721378d65711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ed08afee524d92" /><Relationship Type="http://schemas.openxmlformats.org/officeDocument/2006/relationships/slide" Target="/ppt/slides/slide1.xml" Id="Rdb4b3ecb895f4d8f" /><Relationship Type="http://schemas.openxmlformats.org/officeDocument/2006/relationships/slide" Target="/ppt/slides/slide2.xml" Id="R06efa6066c4648f1" /><Relationship Type="http://schemas.openxmlformats.org/officeDocument/2006/relationships/slide" Target="/ppt/slides/slide3.xml" Id="R62713d28051e4c0b" /><Relationship Type="http://schemas.openxmlformats.org/officeDocument/2006/relationships/slide" Target="/ppt/slides/slide4.xml" Id="R28c1b0bbf1ef496b" /><Relationship Type="http://schemas.openxmlformats.org/officeDocument/2006/relationships/slide" Target="/ppt/slides/slide5.xml" Id="R13e1f64c10fe4512" /><Relationship Type="http://schemas.openxmlformats.org/officeDocument/2006/relationships/slide" Target="/ppt/slides/slide6.xml" Id="Rd5a8f4e7b3064886" /><Relationship Type="http://schemas.openxmlformats.org/officeDocument/2006/relationships/slide" Target="/ppt/slides/slide7.xml" Id="R721378d65711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f475e979282471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5f6710f9d44bef" /><Relationship Type="http://schemas.openxmlformats.org/officeDocument/2006/relationships/theme" Target="/ppt/slideMasters/theme/theme1.xml" Id="Rc0f0816f46f0408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a5f6710f9d44b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36d2cc3e249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30571fc17e49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92f255748e43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d2440408a40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c0cecf03634a7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692fc9ade94f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c40fe9f694ff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FERD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5 350 000 000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5 342 000 000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5 348 000 000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53 646 000 000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54 537 000 000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AGA AS  –  42,4 %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KKA AS  –  42,4 %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FERD JHA AS  –  15,2 %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818 035 462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FERD HOLDING AS</a:t>
            </a:r>
          </a:p>
        </p:txBody>
      </p:sp>
    </p:spTree>
  </p:cSld>
  <p:clrMapOvr>
    <a:masterClrMapping xmlns:a="http://schemas.openxmlformats.org/drawingml/2006/main"/>
  </p:clrMapOvr>
</p:sld>
</file>