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4aa8234d7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7bd5e7d504478"/>
  </p:sldMasterIdLst>
  <p:sldIdLst>
    <p:sldId xmlns:r="http://schemas.openxmlformats.org/officeDocument/2006/relationships" id="256" r:id="R3cfc81d3c7dd41f9"/>
    <p:sldId xmlns:r="http://schemas.openxmlformats.org/officeDocument/2006/relationships" id="257" r:id="R417d7ecd779e4cc3"/>
    <p:sldId xmlns:r="http://schemas.openxmlformats.org/officeDocument/2006/relationships" id="258" r:id="R6c4ae3c5877f4e10"/>
    <p:sldId xmlns:r="http://schemas.openxmlformats.org/officeDocument/2006/relationships" id="259" r:id="R751cb2a02b174ecf"/>
    <p:sldId xmlns:r="http://schemas.openxmlformats.org/officeDocument/2006/relationships" id="260" r:id="R8df46f48037a42c4"/>
    <p:sldId xmlns:r="http://schemas.openxmlformats.org/officeDocument/2006/relationships" id="261" r:id="R39c396ef79af4a74"/>
    <p:sldId xmlns:r="http://schemas.openxmlformats.org/officeDocument/2006/relationships" id="262" r:id="R12f95b59d466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7bd5e7d504478" /><Relationship Type="http://schemas.openxmlformats.org/officeDocument/2006/relationships/slide" Target="/ppt/slides/slide1.xml" Id="R3cfc81d3c7dd41f9" /><Relationship Type="http://schemas.openxmlformats.org/officeDocument/2006/relationships/slide" Target="/ppt/slides/slide2.xml" Id="R417d7ecd779e4cc3" /><Relationship Type="http://schemas.openxmlformats.org/officeDocument/2006/relationships/slide" Target="/ppt/slides/slide3.xml" Id="R6c4ae3c5877f4e10" /><Relationship Type="http://schemas.openxmlformats.org/officeDocument/2006/relationships/slide" Target="/ppt/slides/slide4.xml" Id="R751cb2a02b174ecf" /><Relationship Type="http://schemas.openxmlformats.org/officeDocument/2006/relationships/slide" Target="/ppt/slides/slide5.xml" Id="R8df46f48037a42c4" /><Relationship Type="http://schemas.openxmlformats.org/officeDocument/2006/relationships/slide" Target="/ppt/slides/slide6.xml" Id="R39c396ef79af4a74" /><Relationship Type="http://schemas.openxmlformats.org/officeDocument/2006/relationships/slide" Target="/ppt/slides/slide7.xml" Id="R12f95b59d466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abbaa725c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da8b848da4871" /><Relationship Type="http://schemas.openxmlformats.org/officeDocument/2006/relationships/theme" Target="/ppt/slideMasters/theme/theme1.xml" Id="R5e9acd3eb302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da8b848da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a01bdc95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bb2674d6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daf3fb013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558a673d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35479d1f6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1774aea7147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adb76683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PFG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PFG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8 517 261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FREDRIK GILLESEN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Fredrik Gillesen, Langoddveien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817 995 322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PFG AS</a:t>
            </a:r>
          </a:p>
        </p:txBody>
      </p:sp>
    </p:spTree>
  </p:cSld>
  <p:clrMapOvr>
    <a:masterClrMapping xmlns:a="http://schemas.openxmlformats.org/drawingml/2006/main"/>
  </p:clrMapOvr>
</p:sld>
</file>