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dbb4d0cd3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89ffd3b18433b"/>
  </p:sldMasterIdLst>
  <p:sldIdLst>
    <p:sldId xmlns:r="http://schemas.openxmlformats.org/officeDocument/2006/relationships" id="256" r:id="R6903a3eec68f427d"/>
    <p:sldId xmlns:r="http://schemas.openxmlformats.org/officeDocument/2006/relationships" id="257" r:id="R8d7f6aab1cf745d6"/>
    <p:sldId xmlns:r="http://schemas.openxmlformats.org/officeDocument/2006/relationships" id="258" r:id="Ra89592bc9cf6402d"/>
    <p:sldId xmlns:r="http://schemas.openxmlformats.org/officeDocument/2006/relationships" id="259" r:id="R05d4a116fca84292"/>
    <p:sldId xmlns:r="http://schemas.openxmlformats.org/officeDocument/2006/relationships" id="260" r:id="R82ac7b5f8336418a"/>
    <p:sldId xmlns:r="http://schemas.openxmlformats.org/officeDocument/2006/relationships" id="261" r:id="R6289ac87c4ce49ef"/>
    <p:sldId xmlns:r="http://schemas.openxmlformats.org/officeDocument/2006/relationships" id="262" r:id="Rf744d530d41c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89ffd3b18433b" /><Relationship Type="http://schemas.openxmlformats.org/officeDocument/2006/relationships/slide" Target="/ppt/slides/slide1.xml" Id="R6903a3eec68f427d" /><Relationship Type="http://schemas.openxmlformats.org/officeDocument/2006/relationships/slide" Target="/ppt/slides/slide2.xml" Id="R8d7f6aab1cf745d6" /><Relationship Type="http://schemas.openxmlformats.org/officeDocument/2006/relationships/slide" Target="/ppt/slides/slide3.xml" Id="Ra89592bc9cf6402d" /><Relationship Type="http://schemas.openxmlformats.org/officeDocument/2006/relationships/slide" Target="/ppt/slides/slide4.xml" Id="R05d4a116fca84292" /><Relationship Type="http://schemas.openxmlformats.org/officeDocument/2006/relationships/slide" Target="/ppt/slides/slide5.xml" Id="R82ac7b5f8336418a" /><Relationship Type="http://schemas.openxmlformats.org/officeDocument/2006/relationships/slide" Target="/ppt/slides/slide6.xml" Id="R6289ac87c4ce49ef" /><Relationship Type="http://schemas.openxmlformats.org/officeDocument/2006/relationships/slide" Target="/ppt/slides/slide7.xml" Id="Rf744d530d41c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f45f00895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97a6392394ccc" /><Relationship Type="http://schemas.openxmlformats.org/officeDocument/2006/relationships/theme" Target="/ppt/slideMasters/theme/theme1.xml" Id="R9c3fbc93ebcb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97a639239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f236d856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af272cdc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143ffc55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b7de5386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780978f23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916afa5e44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6988a767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 Streker Økonomi AS, 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