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3fa1afe8fe4f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93606c22ba478a"/>
  </p:sldMasterIdLst>
  <p:sldIdLst>
    <p:sldId xmlns:r="http://schemas.openxmlformats.org/officeDocument/2006/relationships" id="256" r:id="Rd5a2c38c82b1499d"/>
    <p:sldId xmlns:r="http://schemas.openxmlformats.org/officeDocument/2006/relationships" id="257" r:id="Ra130376287894907"/>
    <p:sldId xmlns:r="http://schemas.openxmlformats.org/officeDocument/2006/relationships" id="258" r:id="Rd93d1356083241f9"/>
    <p:sldId xmlns:r="http://schemas.openxmlformats.org/officeDocument/2006/relationships" id="259" r:id="R973313b8539b414e"/>
    <p:sldId xmlns:r="http://schemas.openxmlformats.org/officeDocument/2006/relationships" id="260" r:id="Re365ce74795f4f92"/>
    <p:sldId xmlns:r="http://schemas.openxmlformats.org/officeDocument/2006/relationships" id="261" r:id="Rf0963dcda4614f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93606c22ba478a" /><Relationship Type="http://schemas.openxmlformats.org/officeDocument/2006/relationships/slide" Target="/ppt/slides/slide1.xml" Id="Rd5a2c38c82b1499d" /><Relationship Type="http://schemas.openxmlformats.org/officeDocument/2006/relationships/slide" Target="/ppt/slides/slide2.xml" Id="Ra130376287894907" /><Relationship Type="http://schemas.openxmlformats.org/officeDocument/2006/relationships/slide" Target="/ppt/slides/slide3.xml" Id="Rd93d1356083241f9" /><Relationship Type="http://schemas.openxmlformats.org/officeDocument/2006/relationships/slide" Target="/ppt/slides/slide4.xml" Id="R973313b8539b414e" /><Relationship Type="http://schemas.openxmlformats.org/officeDocument/2006/relationships/slide" Target="/ppt/slides/slide5.xml" Id="Re365ce74795f4f92" /><Relationship Type="http://schemas.openxmlformats.org/officeDocument/2006/relationships/slide" Target="/ppt/slides/slide6.xml" Id="Rf0963dcda4614f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a0ef62a59147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a47fd345ef4f89" /><Relationship Type="http://schemas.openxmlformats.org/officeDocument/2006/relationships/theme" Target="/ppt/slideMasters/theme/theme1.xml" Id="Rc77c0206939344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a47fd345ef4f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52a9fc4804c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ace37c2fe845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ef8bd221a040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37df0ead44b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0d09de4a6d46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75d7d423846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 STREKER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 STREKER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 STREKER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 STREKER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 STREKER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 STREKER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 Streker Økonomi AS, Sommerrogata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817 950 302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 STREKER HOLDING AS</a:t>
            </a:r>
          </a:p>
        </p:txBody>
      </p:sp>
    </p:spTree>
  </p:cSld>
  <p:clrMapOvr>
    <a:masterClrMapping xmlns:a="http://schemas.openxmlformats.org/drawingml/2006/main"/>
  </p:clrMapOvr>
</p:sld>
</file>