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88e81e652e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67757bc7e4ec1"/>
  </p:sldMasterIdLst>
  <p:sldIdLst>
    <p:sldId xmlns:r="http://schemas.openxmlformats.org/officeDocument/2006/relationships" id="256" r:id="R2f3998210c93409b"/>
    <p:sldId xmlns:r="http://schemas.openxmlformats.org/officeDocument/2006/relationships" id="257" r:id="R118866494c6e4ab1"/>
    <p:sldId xmlns:r="http://schemas.openxmlformats.org/officeDocument/2006/relationships" id="258" r:id="Rc3f7d439618f418b"/>
    <p:sldId xmlns:r="http://schemas.openxmlformats.org/officeDocument/2006/relationships" id="259" r:id="Rbef97afea1844417"/>
    <p:sldId xmlns:r="http://schemas.openxmlformats.org/officeDocument/2006/relationships" id="260" r:id="R5b54bd2c2c4147c2"/>
    <p:sldId xmlns:r="http://schemas.openxmlformats.org/officeDocument/2006/relationships" id="261" r:id="R6b50604ab1564526"/>
    <p:sldId xmlns:r="http://schemas.openxmlformats.org/officeDocument/2006/relationships" id="262" r:id="Rab6a18ad82c1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67757bc7e4ec1" /><Relationship Type="http://schemas.openxmlformats.org/officeDocument/2006/relationships/slide" Target="/ppt/slides/slide1.xml" Id="R2f3998210c93409b" /><Relationship Type="http://schemas.openxmlformats.org/officeDocument/2006/relationships/slide" Target="/ppt/slides/slide2.xml" Id="R118866494c6e4ab1" /><Relationship Type="http://schemas.openxmlformats.org/officeDocument/2006/relationships/slide" Target="/ppt/slides/slide3.xml" Id="Rc3f7d439618f418b" /><Relationship Type="http://schemas.openxmlformats.org/officeDocument/2006/relationships/slide" Target="/ppt/slides/slide4.xml" Id="Rbef97afea1844417" /><Relationship Type="http://schemas.openxmlformats.org/officeDocument/2006/relationships/slide" Target="/ppt/slides/slide5.xml" Id="R5b54bd2c2c4147c2" /><Relationship Type="http://schemas.openxmlformats.org/officeDocument/2006/relationships/slide" Target="/ppt/slides/slide6.xml" Id="R6b50604ab1564526" /><Relationship Type="http://schemas.openxmlformats.org/officeDocument/2006/relationships/slide" Target="/ppt/slides/slide7.xml" Id="Rab6a18ad82c1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410575a19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5563ae480491b" /><Relationship Type="http://schemas.openxmlformats.org/officeDocument/2006/relationships/theme" Target="/ppt/slideMasters/theme/theme1.xml" Id="R6086c0a462db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75563ae480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a0cc937d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067e36eaa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3a3d10b53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a18c92701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c82151703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4659b0640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60d5d6bbd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1 849 288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Støttumveien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817 840 612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