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9acb8f5fa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eb3394e4f45ee"/>
  </p:sldMasterIdLst>
  <p:sldIdLst>
    <p:sldId xmlns:r="http://schemas.openxmlformats.org/officeDocument/2006/relationships" id="256" r:id="R39186eb708c34638"/>
    <p:sldId xmlns:r="http://schemas.openxmlformats.org/officeDocument/2006/relationships" id="257" r:id="R6510d65767f64201"/>
    <p:sldId xmlns:r="http://schemas.openxmlformats.org/officeDocument/2006/relationships" id="258" r:id="R1d4d5a40e91549ad"/>
    <p:sldId xmlns:r="http://schemas.openxmlformats.org/officeDocument/2006/relationships" id="259" r:id="R259dc58a4f874c08"/>
    <p:sldId xmlns:r="http://schemas.openxmlformats.org/officeDocument/2006/relationships" id="260" r:id="R39e6e749c42f4873"/>
    <p:sldId xmlns:r="http://schemas.openxmlformats.org/officeDocument/2006/relationships" id="261" r:id="R58abd1350584476b"/>
    <p:sldId xmlns:r="http://schemas.openxmlformats.org/officeDocument/2006/relationships" id="262" r:id="Rd18ebbe6f12a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eb3394e4f45ee" /><Relationship Type="http://schemas.openxmlformats.org/officeDocument/2006/relationships/slide" Target="/ppt/slides/slide1.xml" Id="R39186eb708c34638" /><Relationship Type="http://schemas.openxmlformats.org/officeDocument/2006/relationships/slide" Target="/ppt/slides/slide2.xml" Id="R6510d65767f64201" /><Relationship Type="http://schemas.openxmlformats.org/officeDocument/2006/relationships/slide" Target="/ppt/slides/slide3.xml" Id="R1d4d5a40e91549ad" /><Relationship Type="http://schemas.openxmlformats.org/officeDocument/2006/relationships/slide" Target="/ppt/slides/slide4.xml" Id="R259dc58a4f874c08" /><Relationship Type="http://schemas.openxmlformats.org/officeDocument/2006/relationships/slide" Target="/ppt/slides/slide5.xml" Id="R39e6e749c42f4873" /><Relationship Type="http://schemas.openxmlformats.org/officeDocument/2006/relationships/slide" Target="/ppt/slides/slide6.xml" Id="R58abd1350584476b" /><Relationship Type="http://schemas.openxmlformats.org/officeDocument/2006/relationships/slide" Target="/ppt/slides/slide7.xml" Id="Rd18ebbe6f12a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4b19deb1f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614be02f4ef4" /><Relationship Type="http://schemas.openxmlformats.org/officeDocument/2006/relationships/theme" Target="/ppt/slideMasters/theme/theme1.xml" Id="R672f116f540c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8614be02f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2ee9b822d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dcbc1550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d1dffc1dc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90097704c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c2372d40e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98007372e4e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121e41e79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635440000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817 536 832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