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920600cd143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08f9d0f4124a4c"/>
  </p:sldMasterIdLst>
  <p:sldIdLst>
    <p:sldId xmlns:r="http://schemas.openxmlformats.org/officeDocument/2006/relationships" id="256" r:id="R8126e2450ddf4f36"/>
    <p:sldId xmlns:r="http://schemas.openxmlformats.org/officeDocument/2006/relationships" id="257" r:id="Rf70b0a50048c4406"/>
    <p:sldId xmlns:r="http://schemas.openxmlformats.org/officeDocument/2006/relationships" id="258" r:id="Rea525b2afbec42d7"/>
    <p:sldId xmlns:r="http://schemas.openxmlformats.org/officeDocument/2006/relationships" id="259" r:id="R11151b15eec54ad8"/>
    <p:sldId xmlns:r="http://schemas.openxmlformats.org/officeDocument/2006/relationships" id="260" r:id="Rabc31e8a61e44e38"/>
    <p:sldId xmlns:r="http://schemas.openxmlformats.org/officeDocument/2006/relationships" id="261" r:id="Rf9671e4323f54c50"/>
    <p:sldId xmlns:r="http://schemas.openxmlformats.org/officeDocument/2006/relationships" id="262" r:id="R2f066b917e08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8f9d0f4124a4c" /><Relationship Type="http://schemas.openxmlformats.org/officeDocument/2006/relationships/slide" Target="/ppt/slides/slide1.xml" Id="R8126e2450ddf4f36" /><Relationship Type="http://schemas.openxmlformats.org/officeDocument/2006/relationships/slide" Target="/ppt/slides/slide2.xml" Id="Rf70b0a50048c4406" /><Relationship Type="http://schemas.openxmlformats.org/officeDocument/2006/relationships/slide" Target="/ppt/slides/slide3.xml" Id="Rea525b2afbec42d7" /><Relationship Type="http://schemas.openxmlformats.org/officeDocument/2006/relationships/slide" Target="/ppt/slides/slide4.xml" Id="R11151b15eec54ad8" /><Relationship Type="http://schemas.openxmlformats.org/officeDocument/2006/relationships/slide" Target="/ppt/slides/slide5.xml" Id="Rabc31e8a61e44e38" /><Relationship Type="http://schemas.openxmlformats.org/officeDocument/2006/relationships/slide" Target="/ppt/slides/slide6.xml" Id="Rf9671e4323f54c50" /><Relationship Type="http://schemas.openxmlformats.org/officeDocument/2006/relationships/slide" Target="/ppt/slides/slide7.xml" Id="R2f066b917e08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5e890421a43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af914797b4d41" /><Relationship Type="http://schemas.openxmlformats.org/officeDocument/2006/relationships/theme" Target="/ppt/slideMasters/theme/theme1.xml" Id="R1e5ae40dfbbd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af914797b4d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e7577a7ff43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b8af1fad44d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bca9615e847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073f8672a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aeacb2ed04e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917a7cfe346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1066fdf3e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8 154 997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260 846 890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260 896 272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Austtunlia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817 348 262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