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65aac8363346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01615e3c24057"/>
  </p:sldMasterIdLst>
  <p:sldIdLst>
    <p:sldId xmlns:r="http://schemas.openxmlformats.org/officeDocument/2006/relationships" id="256" r:id="Raa63cc73e23e4ba8"/>
    <p:sldId xmlns:r="http://schemas.openxmlformats.org/officeDocument/2006/relationships" id="257" r:id="R1d5813dd5e564a5b"/>
    <p:sldId xmlns:r="http://schemas.openxmlformats.org/officeDocument/2006/relationships" id="258" r:id="R67a3d9d937694d56"/>
    <p:sldId xmlns:r="http://schemas.openxmlformats.org/officeDocument/2006/relationships" id="259" r:id="Rdc271607bfc646f0"/>
    <p:sldId xmlns:r="http://schemas.openxmlformats.org/officeDocument/2006/relationships" id="260" r:id="Rcd65bec1269a4dd6"/>
    <p:sldId xmlns:r="http://schemas.openxmlformats.org/officeDocument/2006/relationships" id="261" r:id="Rc6e2b7144af3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d01615e3c24057" /><Relationship Type="http://schemas.openxmlformats.org/officeDocument/2006/relationships/slide" Target="/ppt/slides/slide1.xml" Id="Raa63cc73e23e4ba8" /><Relationship Type="http://schemas.openxmlformats.org/officeDocument/2006/relationships/slide" Target="/ppt/slides/slide2.xml" Id="R1d5813dd5e564a5b" /><Relationship Type="http://schemas.openxmlformats.org/officeDocument/2006/relationships/slide" Target="/ppt/slides/slide3.xml" Id="R67a3d9d937694d56" /><Relationship Type="http://schemas.openxmlformats.org/officeDocument/2006/relationships/slide" Target="/ppt/slides/slide4.xml" Id="Rdc271607bfc646f0" /><Relationship Type="http://schemas.openxmlformats.org/officeDocument/2006/relationships/slide" Target="/ppt/slides/slide5.xml" Id="Rcd65bec1269a4dd6" /><Relationship Type="http://schemas.openxmlformats.org/officeDocument/2006/relationships/slide" Target="/ppt/slides/slide6.xml" Id="Rc6e2b7144af3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7a7e560a9743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f4c6e0f414227" /><Relationship Type="http://schemas.openxmlformats.org/officeDocument/2006/relationships/theme" Target="/ppt/slideMasters/theme/theme1.xml" Id="R3a1614d7e3f647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7f4c6e0f4142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0528a0d4f45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0634775fa546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6a5b973314d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1af11e73040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8f09378b741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f1f46037d4d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STALFO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Austtunlia 15A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4032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817 348 262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STALFO HOLDING AS</a:t>
            </a:r>
          </a:p>
        </p:txBody>
      </p:sp>
    </p:spTree>
  </p:cSld>
  <p:clrMapOvr>
    <a:masterClrMapping xmlns:a="http://schemas.openxmlformats.org/drawingml/2006/main"/>
  </p:clrMapOvr>
</p:sld>
</file>