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6eb295fae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1b101bd8e440a"/>
  </p:sldMasterIdLst>
  <p:sldIdLst>
    <p:sldId xmlns:r="http://schemas.openxmlformats.org/officeDocument/2006/relationships" id="256" r:id="R7a8b134cdb254dab"/>
    <p:sldId xmlns:r="http://schemas.openxmlformats.org/officeDocument/2006/relationships" id="257" r:id="R398edbc4f4ce48d5"/>
    <p:sldId xmlns:r="http://schemas.openxmlformats.org/officeDocument/2006/relationships" id="258" r:id="R5de17476f34e4a82"/>
    <p:sldId xmlns:r="http://schemas.openxmlformats.org/officeDocument/2006/relationships" id="259" r:id="Rd84b31dcdacf420b"/>
    <p:sldId xmlns:r="http://schemas.openxmlformats.org/officeDocument/2006/relationships" id="260" r:id="Ree9223396b33487e"/>
    <p:sldId xmlns:r="http://schemas.openxmlformats.org/officeDocument/2006/relationships" id="261" r:id="R0b06300fc7d04ae5"/>
    <p:sldId xmlns:r="http://schemas.openxmlformats.org/officeDocument/2006/relationships" id="262" r:id="Rc99d752a7fd9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1b101bd8e440a" /><Relationship Type="http://schemas.openxmlformats.org/officeDocument/2006/relationships/slide" Target="/ppt/slides/slide1.xml" Id="R7a8b134cdb254dab" /><Relationship Type="http://schemas.openxmlformats.org/officeDocument/2006/relationships/slide" Target="/ppt/slides/slide2.xml" Id="R398edbc4f4ce48d5" /><Relationship Type="http://schemas.openxmlformats.org/officeDocument/2006/relationships/slide" Target="/ppt/slides/slide3.xml" Id="R5de17476f34e4a82" /><Relationship Type="http://schemas.openxmlformats.org/officeDocument/2006/relationships/slide" Target="/ppt/slides/slide4.xml" Id="Rd84b31dcdacf420b" /><Relationship Type="http://schemas.openxmlformats.org/officeDocument/2006/relationships/slide" Target="/ppt/slides/slide5.xml" Id="Ree9223396b33487e" /><Relationship Type="http://schemas.openxmlformats.org/officeDocument/2006/relationships/slide" Target="/ppt/slides/slide6.xml" Id="R0b06300fc7d04ae5" /><Relationship Type="http://schemas.openxmlformats.org/officeDocument/2006/relationships/slide" Target="/ppt/slides/slide7.xml" Id="Rc99d752a7fd9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ce4a0107d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44dcc12949eb" /><Relationship Type="http://schemas.openxmlformats.org/officeDocument/2006/relationships/theme" Target="/ppt/slideMasters/theme/theme1.xml" Id="Ref808d8ac36b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b44dcc129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24438cc9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6556f213a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1e358f51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4e4bb266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6087ef7c0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ac69a56744d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83eedbfbf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OSAKONGEN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III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9 367 831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Matre, Osen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817 185 142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III AS</a:t>
            </a:r>
          </a:p>
        </p:txBody>
      </p:sp>
    </p:spTree>
  </p:cSld>
  <p:clrMapOvr>
    <a:masterClrMapping xmlns:a="http://schemas.openxmlformats.org/drawingml/2006/main"/>
  </p:clrMapOvr>
</p:sld>
</file>