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b8de5fe89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7818b7de34b2d"/>
  </p:sldMasterIdLst>
  <p:sldIdLst>
    <p:sldId xmlns:r="http://schemas.openxmlformats.org/officeDocument/2006/relationships" id="256" r:id="Rf30b64fca6794b92"/>
    <p:sldId xmlns:r="http://schemas.openxmlformats.org/officeDocument/2006/relationships" id="257" r:id="Rda91cd49d9dd4831"/>
    <p:sldId xmlns:r="http://schemas.openxmlformats.org/officeDocument/2006/relationships" id="258" r:id="R826278634be14366"/>
    <p:sldId xmlns:r="http://schemas.openxmlformats.org/officeDocument/2006/relationships" id="259" r:id="R0b2a2bac2f7a4b47"/>
    <p:sldId xmlns:r="http://schemas.openxmlformats.org/officeDocument/2006/relationships" id="260" r:id="Rc4ac899e2fe74a27"/>
    <p:sldId xmlns:r="http://schemas.openxmlformats.org/officeDocument/2006/relationships" id="261" r:id="Rbfb7504162634de5"/>
    <p:sldId xmlns:r="http://schemas.openxmlformats.org/officeDocument/2006/relationships" id="262" r:id="R8971e45b5301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7818b7de34b2d" /><Relationship Type="http://schemas.openxmlformats.org/officeDocument/2006/relationships/slide" Target="/ppt/slides/slide1.xml" Id="Rf30b64fca6794b92" /><Relationship Type="http://schemas.openxmlformats.org/officeDocument/2006/relationships/slide" Target="/ppt/slides/slide2.xml" Id="Rda91cd49d9dd4831" /><Relationship Type="http://schemas.openxmlformats.org/officeDocument/2006/relationships/slide" Target="/ppt/slides/slide3.xml" Id="R826278634be14366" /><Relationship Type="http://schemas.openxmlformats.org/officeDocument/2006/relationships/slide" Target="/ppt/slides/slide4.xml" Id="R0b2a2bac2f7a4b47" /><Relationship Type="http://schemas.openxmlformats.org/officeDocument/2006/relationships/slide" Target="/ppt/slides/slide5.xml" Id="Rc4ac899e2fe74a27" /><Relationship Type="http://schemas.openxmlformats.org/officeDocument/2006/relationships/slide" Target="/ppt/slides/slide6.xml" Id="Rbfb7504162634de5" /><Relationship Type="http://schemas.openxmlformats.org/officeDocument/2006/relationships/slide" Target="/ppt/slides/slide7.xml" Id="R8971e45b5301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03e151a0a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cd48403b4703" /><Relationship Type="http://schemas.openxmlformats.org/officeDocument/2006/relationships/theme" Target="/ppt/slideMasters/theme/theme1.xml" Id="R498d622eb592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0cd48403b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7e916ef9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8b502bfe6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6f1fb661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8da39506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ca332c0b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bb250406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d3baa58f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